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CDECE2-5504-4C23-BABD-F1AA509D832D}" v="64" dt="2024-05-11T10:18:13.89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3447" autoAdjust="0"/>
  </p:normalViewPr>
  <p:slideViewPr>
    <p:cSldViewPr snapToGrid="0" snapToObjects="1">
      <p:cViewPr varScale="1">
        <p:scale>
          <a:sx n="83" d="100"/>
          <a:sy n="83" d="100"/>
        </p:scale>
        <p:origin x="893"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Thanh Tai Le" userId="30f3d16e-d5ec-4761-b19f-a63f9ed6a087" providerId="ADAL" clId="{15CDECE2-5504-4C23-BABD-F1AA509D832D}"/>
    <pc:docChg chg="undo redo custSel delSld modSld">
      <pc:chgData name="Thanh Tai Le" userId="30f3d16e-d5ec-4761-b19f-a63f9ed6a087" providerId="ADAL" clId="{15CDECE2-5504-4C23-BABD-F1AA509D832D}" dt="2024-05-11T10:18:28.766" v="603" actId="14100"/>
      <pc:docMkLst>
        <pc:docMk/>
      </pc:docMkLst>
      <pc:sldChg chg="modSp mod">
        <pc:chgData name="Thanh Tai Le" userId="30f3d16e-d5ec-4761-b19f-a63f9ed6a087" providerId="ADAL" clId="{15CDECE2-5504-4C23-BABD-F1AA509D832D}" dt="2024-05-10T08:57:23.918" v="153" actId="403"/>
        <pc:sldMkLst>
          <pc:docMk/>
          <pc:sldMk cId="1553432724" sldId="262"/>
        </pc:sldMkLst>
        <pc:spChg chg="mod">
          <ac:chgData name="Thanh Tai Le" userId="30f3d16e-d5ec-4761-b19f-a63f9ed6a087" providerId="ADAL" clId="{15CDECE2-5504-4C23-BABD-F1AA509D832D}" dt="2024-05-10T08:57:23.918" v="153" actId="403"/>
          <ac:spMkLst>
            <pc:docMk/>
            <pc:sldMk cId="1553432724" sldId="262"/>
            <ac:spMk id="7" creationId="{0BFEC426-B615-E549-83E5-140FD588BC64}"/>
          </ac:spMkLst>
        </pc:spChg>
      </pc:sldChg>
      <pc:sldChg chg="modSp mod">
        <pc:chgData name="Thanh Tai Le" userId="30f3d16e-d5ec-4761-b19f-a63f9ed6a087" providerId="ADAL" clId="{15CDECE2-5504-4C23-BABD-F1AA509D832D}" dt="2024-05-10T08:59:18.822" v="177" actId="20577"/>
        <pc:sldMkLst>
          <pc:docMk/>
          <pc:sldMk cId="3288665831" sldId="263"/>
        </pc:sldMkLst>
        <pc:spChg chg="mod">
          <ac:chgData name="Thanh Tai Le" userId="30f3d16e-d5ec-4761-b19f-a63f9ed6a087" providerId="ADAL" clId="{15CDECE2-5504-4C23-BABD-F1AA509D832D}" dt="2024-05-10T08:59:18.822" v="177" actId="20577"/>
          <ac:spMkLst>
            <pc:docMk/>
            <pc:sldMk cId="3288665831" sldId="263"/>
            <ac:spMk id="5" creationId="{1B07C49E-AFFC-EC46-8930-E4D428F5F943}"/>
          </ac:spMkLst>
        </pc:spChg>
      </pc:sldChg>
      <pc:sldChg chg="modSp mod">
        <pc:chgData name="Thanh Tai Le" userId="30f3d16e-d5ec-4761-b19f-a63f9ed6a087" providerId="ADAL" clId="{15CDECE2-5504-4C23-BABD-F1AA509D832D}" dt="2024-05-10T10:14:28.682" v="317" actId="14100"/>
        <pc:sldMkLst>
          <pc:docMk/>
          <pc:sldMk cId="1578726356" sldId="265"/>
        </pc:sldMkLst>
        <pc:spChg chg="mod">
          <ac:chgData name="Thanh Tai Le" userId="30f3d16e-d5ec-4761-b19f-a63f9ed6a087" providerId="ADAL" clId="{15CDECE2-5504-4C23-BABD-F1AA509D832D}" dt="2024-05-10T10:14:28.682" v="317" actId="14100"/>
          <ac:spMkLst>
            <pc:docMk/>
            <pc:sldMk cId="1578726356" sldId="265"/>
            <ac:spMk id="5" creationId="{1B07C49E-AFFC-EC46-8930-E4D428F5F943}"/>
          </ac:spMkLst>
        </pc:spChg>
      </pc:sldChg>
      <pc:sldChg chg="addSp modSp mod">
        <pc:chgData name="Thanh Tai Le" userId="30f3d16e-d5ec-4761-b19f-a63f9ed6a087" providerId="ADAL" clId="{15CDECE2-5504-4C23-BABD-F1AA509D832D}" dt="2024-05-10T09:38:36.029" v="264" actId="20577"/>
        <pc:sldMkLst>
          <pc:docMk/>
          <pc:sldMk cId="779971636" sldId="266"/>
        </pc:sldMkLst>
        <pc:spChg chg="add">
          <ac:chgData name="Thanh Tai Le" userId="30f3d16e-d5ec-4761-b19f-a63f9ed6a087" providerId="ADAL" clId="{15CDECE2-5504-4C23-BABD-F1AA509D832D}" dt="2024-05-10T09:16:04.121" v="229"/>
          <ac:spMkLst>
            <pc:docMk/>
            <pc:sldMk cId="779971636" sldId="266"/>
            <ac:spMk id="2" creationId="{ECE80538-17A5-6BCD-1D47-340661D41635}"/>
          </ac:spMkLst>
        </pc:spChg>
        <pc:spChg chg="mod">
          <ac:chgData name="Thanh Tai Le" userId="30f3d16e-d5ec-4761-b19f-a63f9ed6a087" providerId="ADAL" clId="{15CDECE2-5504-4C23-BABD-F1AA509D832D}" dt="2024-05-10T09:38:36.029" v="264" actId="20577"/>
          <ac:spMkLst>
            <pc:docMk/>
            <pc:sldMk cId="779971636" sldId="266"/>
            <ac:spMk id="5" creationId="{1B07C49E-AFFC-EC46-8930-E4D428F5F943}"/>
          </ac:spMkLst>
        </pc:spChg>
        <pc:spChg chg="add">
          <ac:chgData name="Thanh Tai Le" userId="30f3d16e-d5ec-4761-b19f-a63f9ed6a087" providerId="ADAL" clId="{15CDECE2-5504-4C23-BABD-F1AA509D832D}" dt="2024-05-10T09:16:06.574" v="230"/>
          <ac:spMkLst>
            <pc:docMk/>
            <pc:sldMk cId="779971636" sldId="266"/>
            <ac:spMk id="6" creationId="{4E386E31-D3CA-BD87-78E0-924384F2D78E}"/>
          </ac:spMkLst>
        </pc:spChg>
        <pc:spChg chg="add">
          <ac:chgData name="Thanh Tai Le" userId="30f3d16e-d5ec-4761-b19f-a63f9ed6a087" providerId="ADAL" clId="{15CDECE2-5504-4C23-BABD-F1AA509D832D}" dt="2024-05-10T09:16:10.307" v="231"/>
          <ac:spMkLst>
            <pc:docMk/>
            <pc:sldMk cId="779971636" sldId="266"/>
            <ac:spMk id="7" creationId="{92E90D1D-88EB-86B1-D119-378C86B402E8}"/>
          </ac:spMkLst>
        </pc:spChg>
        <pc:spChg chg="add">
          <ac:chgData name="Thanh Tai Le" userId="30f3d16e-d5ec-4761-b19f-a63f9ed6a087" providerId="ADAL" clId="{15CDECE2-5504-4C23-BABD-F1AA509D832D}" dt="2024-05-10T09:16:16.552" v="236"/>
          <ac:spMkLst>
            <pc:docMk/>
            <pc:sldMk cId="779971636" sldId="266"/>
            <ac:spMk id="8" creationId="{7F3CF673-2151-348C-D35F-A38768B6FCD2}"/>
          </ac:spMkLst>
        </pc:spChg>
      </pc:sldChg>
      <pc:sldChg chg="addSp delSp modSp mod">
        <pc:chgData name="Thanh Tai Le" userId="30f3d16e-d5ec-4761-b19f-a63f9ed6a087" providerId="ADAL" clId="{15CDECE2-5504-4C23-BABD-F1AA509D832D}" dt="2024-05-11T09:45:03.498" v="435" actId="20577"/>
        <pc:sldMkLst>
          <pc:docMk/>
          <pc:sldMk cId="3865605948" sldId="269"/>
        </pc:sldMkLst>
        <pc:spChg chg="add mod">
          <ac:chgData name="Thanh Tai Le" userId="30f3d16e-d5ec-4761-b19f-a63f9ed6a087" providerId="ADAL" clId="{15CDECE2-5504-4C23-BABD-F1AA509D832D}" dt="2024-05-11T09:44:55.665" v="431"/>
          <ac:spMkLst>
            <pc:docMk/>
            <pc:sldMk cId="3865605948" sldId="269"/>
            <ac:spMk id="2" creationId="{7AF8E4AF-F7F1-7A7F-6069-0C65E5A7E07E}"/>
          </ac:spMkLst>
        </pc:spChg>
        <pc:spChg chg="add del mod">
          <ac:chgData name="Thanh Tai Le" userId="30f3d16e-d5ec-4761-b19f-a63f9ed6a087" providerId="ADAL" clId="{15CDECE2-5504-4C23-BABD-F1AA509D832D}" dt="2024-05-11T09:45:03.498" v="435" actId="20577"/>
          <ac:spMkLst>
            <pc:docMk/>
            <pc:sldMk cId="3865605948" sldId="269"/>
            <ac:spMk id="3" creationId="{373827F3-F386-AA4E-80ED-D86DEF8C158D}"/>
          </ac:spMkLst>
        </pc:spChg>
        <pc:picChg chg="add mod">
          <ac:chgData name="Thanh Tai Le" userId="30f3d16e-d5ec-4761-b19f-a63f9ed6a087" providerId="ADAL" clId="{15CDECE2-5504-4C23-BABD-F1AA509D832D}" dt="2024-05-11T09:43:56.600" v="429" actId="1076"/>
          <ac:picMkLst>
            <pc:docMk/>
            <pc:sldMk cId="3865605948" sldId="269"/>
            <ac:picMk id="2050" creationId="{0B0A1511-ECB7-6797-5512-BEB64ACBA459}"/>
          </ac:picMkLst>
        </pc:picChg>
      </pc:sldChg>
      <pc:sldChg chg="addSp delSp modSp mod">
        <pc:chgData name="Thanh Tai Le" userId="30f3d16e-d5ec-4761-b19f-a63f9ed6a087" providerId="ADAL" clId="{15CDECE2-5504-4C23-BABD-F1AA509D832D}" dt="2024-05-11T09:57:11.060" v="524" actId="22"/>
        <pc:sldMkLst>
          <pc:docMk/>
          <pc:sldMk cId="2727850971" sldId="270"/>
        </pc:sldMkLst>
        <pc:spChg chg="add del mod">
          <ac:chgData name="Thanh Tai Le" userId="30f3d16e-d5ec-4761-b19f-a63f9ed6a087" providerId="ADAL" clId="{15CDECE2-5504-4C23-BABD-F1AA509D832D}" dt="2024-05-11T09:57:10.847" v="523" actId="478"/>
          <ac:spMkLst>
            <pc:docMk/>
            <pc:sldMk cId="2727850971" sldId="270"/>
            <ac:spMk id="5" creationId="{1B07C49E-AFFC-EC46-8930-E4D428F5F943}"/>
          </ac:spMkLst>
        </pc:spChg>
        <pc:picChg chg="add del mod ord">
          <ac:chgData name="Thanh Tai Le" userId="30f3d16e-d5ec-4761-b19f-a63f9ed6a087" providerId="ADAL" clId="{15CDECE2-5504-4C23-BABD-F1AA509D832D}" dt="2024-05-11T09:57:08.880" v="522" actId="22"/>
          <ac:picMkLst>
            <pc:docMk/>
            <pc:sldMk cId="2727850971" sldId="270"/>
            <ac:picMk id="6" creationId="{E9CF7AFC-B156-174B-07A2-BBD94775B1C7}"/>
          </ac:picMkLst>
        </pc:picChg>
        <pc:picChg chg="add">
          <ac:chgData name="Thanh Tai Le" userId="30f3d16e-d5ec-4761-b19f-a63f9ed6a087" providerId="ADAL" clId="{15CDECE2-5504-4C23-BABD-F1AA509D832D}" dt="2024-05-11T09:57:11.060" v="524" actId="22"/>
          <ac:picMkLst>
            <pc:docMk/>
            <pc:sldMk cId="2727850971" sldId="270"/>
            <ac:picMk id="8" creationId="{89DBFB9E-9B6E-70FB-914D-DA0C91ACD848}"/>
          </ac:picMkLst>
        </pc:picChg>
      </pc:sldChg>
      <pc:sldChg chg="addSp modSp mod">
        <pc:chgData name="Thanh Tai Le" userId="30f3d16e-d5ec-4761-b19f-a63f9ed6a087" providerId="ADAL" clId="{15CDECE2-5504-4C23-BABD-F1AA509D832D}" dt="2024-05-11T10:18:28.766" v="603" actId="14100"/>
        <pc:sldMkLst>
          <pc:docMk/>
          <pc:sldMk cId="1630123617" sldId="274"/>
        </pc:sldMkLst>
        <pc:spChg chg="add">
          <ac:chgData name="Thanh Tai Le" userId="30f3d16e-d5ec-4761-b19f-a63f9ed6a087" providerId="ADAL" clId="{15CDECE2-5504-4C23-BABD-F1AA509D832D}" dt="2024-05-11T10:18:13.108" v="594"/>
          <ac:spMkLst>
            <pc:docMk/>
            <pc:sldMk cId="1630123617" sldId="274"/>
            <ac:spMk id="2" creationId="{073DB4EF-5EB6-7C03-1350-41E59F40BAA1}"/>
          </ac:spMkLst>
        </pc:spChg>
        <pc:spChg chg="mod">
          <ac:chgData name="Thanh Tai Le" userId="30f3d16e-d5ec-4761-b19f-a63f9ed6a087" providerId="ADAL" clId="{15CDECE2-5504-4C23-BABD-F1AA509D832D}" dt="2024-05-11T10:18:28.766" v="603" actId="14100"/>
          <ac:spMkLst>
            <pc:docMk/>
            <pc:sldMk cId="1630123617" sldId="274"/>
            <ac:spMk id="5" creationId="{28684E62-A9F8-4E7A-AB01-78893062A1B4}"/>
          </ac:spMkLst>
        </pc:spChg>
      </pc:sldChg>
      <pc:sldChg chg="del">
        <pc:chgData name="Thanh Tai Le" userId="30f3d16e-d5ec-4761-b19f-a63f9ed6a087" providerId="ADAL" clId="{15CDECE2-5504-4C23-BABD-F1AA509D832D}" dt="2024-05-11T10:17:29.223" v="589" actId="47"/>
        <pc:sldMkLst>
          <pc:docMk/>
          <pc:sldMk cId="3410008520" sldId="275"/>
        </pc:sldMkLst>
      </pc:sldChg>
      <pc:sldChg chg="addSp modSp mod">
        <pc:chgData name="Thanh Tai Le" userId="30f3d16e-d5ec-4761-b19f-a63f9ed6a087" providerId="ADAL" clId="{15CDECE2-5504-4C23-BABD-F1AA509D832D}" dt="2024-05-10T10:16:53.605" v="345" actId="20577"/>
        <pc:sldMkLst>
          <pc:docMk/>
          <pc:sldMk cId="148114319" sldId="276"/>
        </pc:sldMkLst>
        <pc:spChg chg="add">
          <ac:chgData name="Thanh Tai Le" userId="30f3d16e-d5ec-4761-b19f-a63f9ed6a087" providerId="ADAL" clId="{15CDECE2-5504-4C23-BABD-F1AA509D832D}" dt="2024-05-10T10:16:29.769" v="319"/>
          <ac:spMkLst>
            <pc:docMk/>
            <pc:sldMk cId="148114319" sldId="276"/>
            <ac:spMk id="2" creationId="{53464AA8-38F4-4AA4-67BE-10C8E6FCD09E}"/>
          </ac:spMkLst>
        </pc:spChg>
        <pc:spChg chg="mod">
          <ac:chgData name="Thanh Tai Le" userId="30f3d16e-d5ec-4761-b19f-a63f9ed6a087" providerId="ADAL" clId="{15CDECE2-5504-4C23-BABD-F1AA509D832D}" dt="2024-05-10T10:16:53.605" v="345" actId="20577"/>
          <ac:spMkLst>
            <pc:docMk/>
            <pc:sldMk cId="148114319" sldId="276"/>
            <ac:spMk id="5" creationId="{1B07C49E-AFFC-EC46-8930-E4D428F5F943}"/>
          </ac:spMkLst>
        </pc:spChg>
      </pc:sldChg>
      <pc:sldChg chg="addSp delSp modSp mod">
        <pc:chgData name="Thanh Tai Le" userId="30f3d16e-d5ec-4761-b19f-a63f9ed6a087" providerId="ADAL" clId="{15CDECE2-5504-4C23-BABD-F1AA509D832D}" dt="2024-05-11T10:17:36.005" v="590" actId="21"/>
        <pc:sldMkLst>
          <pc:docMk/>
          <pc:sldMk cId="2459446073" sldId="289"/>
        </pc:sldMkLst>
        <pc:spChg chg="del">
          <ac:chgData name="Thanh Tai Le" userId="30f3d16e-d5ec-4761-b19f-a63f9ed6a087" providerId="ADAL" clId="{15CDECE2-5504-4C23-BABD-F1AA509D832D}" dt="2024-05-11T10:17:12.388" v="587" actId="478"/>
          <ac:spMkLst>
            <pc:docMk/>
            <pc:sldMk cId="2459446073" sldId="289"/>
            <ac:spMk id="5" creationId="{1B07C49E-AFFC-EC46-8930-E4D428F5F943}"/>
          </ac:spMkLst>
        </pc:spChg>
        <pc:picChg chg="add mod">
          <ac:chgData name="Thanh Tai Le" userId="30f3d16e-d5ec-4761-b19f-a63f9ed6a087" providerId="ADAL" clId="{15CDECE2-5504-4C23-BABD-F1AA509D832D}" dt="2024-05-11T10:16:29.215" v="584" actId="1076"/>
          <ac:picMkLst>
            <pc:docMk/>
            <pc:sldMk cId="2459446073" sldId="289"/>
            <ac:picMk id="9218" creationId="{6A040A5F-66B6-AB04-BA1B-C8F310994D76}"/>
          </ac:picMkLst>
        </pc:picChg>
        <pc:picChg chg="add del mod">
          <ac:chgData name="Thanh Tai Le" userId="30f3d16e-d5ec-4761-b19f-a63f9ed6a087" providerId="ADAL" clId="{15CDECE2-5504-4C23-BABD-F1AA509D832D}" dt="2024-05-11T10:17:36.005" v="590" actId="21"/>
          <ac:picMkLst>
            <pc:docMk/>
            <pc:sldMk cId="2459446073" sldId="289"/>
            <ac:picMk id="9220" creationId="{D4D00CC3-2B8A-B87C-C876-844B4565EDBF}"/>
          </ac:picMkLst>
        </pc:picChg>
      </pc:sldChg>
      <pc:sldChg chg="modSp mod">
        <pc:chgData name="Thanh Tai Le" userId="30f3d16e-d5ec-4761-b19f-a63f9ed6a087" providerId="ADAL" clId="{15CDECE2-5504-4C23-BABD-F1AA509D832D}" dt="2024-05-11T09:42:11.774" v="418" actId="20577"/>
        <pc:sldMkLst>
          <pc:docMk/>
          <pc:sldMk cId="1813711241" sldId="293"/>
        </pc:sldMkLst>
        <pc:spChg chg="mod">
          <ac:chgData name="Thanh Tai Le" userId="30f3d16e-d5ec-4761-b19f-a63f9ed6a087" providerId="ADAL" clId="{15CDECE2-5504-4C23-BABD-F1AA509D832D}" dt="2024-05-11T09:42:11.774" v="418" actId="20577"/>
          <ac:spMkLst>
            <pc:docMk/>
            <pc:sldMk cId="1813711241" sldId="293"/>
            <ac:spMk id="5" creationId="{1B07C49E-AFFC-EC46-8930-E4D428F5F943}"/>
          </ac:spMkLst>
        </pc:spChg>
      </pc:sldChg>
      <pc:sldChg chg="addSp delSp modSp mod">
        <pc:chgData name="Thanh Tai Le" userId="30f3d16e-d5ec-4761-b19f-a63f9ed6a087" providerId="ADAL" clId="{15CDECE2-5504-4C23-BABD-F1AA509D832D}" dt="2024-05-11T10:10:38.186" v="576" actId="1076"/>
        <pc:sldMkLst>
          <pc:docMk/>
          <pc:sldMk cId="981671777" sldId="296"/>
        </pc:sldMkLst>
        <pc:spChg chg="mod">
          <ac:chgData name="Thanh Tai Le" userId="30f3d16e-d5ec-4761-b19f-a63f9ed6a087" providerId="ADAL" clId="{15CDECE2-5504-4C23-BABD-F1AA509D832D}" dt="2024-05-11T10:01:18.852" v="572" actId="20577"/>
          <ac:spMkLst>
            <pc:docMk/>
            <pc:sldMk cId="981671777" sldId="296"/>
            <ac:spMk id="2" creationId="{54176327-8CC4-4356-8BBB-DC4965CE9857}"/>
          </ac:spMkLst>
        </pc:spChg>
        <pc:spChg chg="add">
          <ac:chgData name="Thanh Tai Le" userId="30f3d16e-d5ec-4761-b19f-a63f9ed6a087" providerId="ADAL" clId="{15CDECE2-5504-4C23-BABD-F1AA509D832D}" dt="2024-05-11T10:01:01.546" v="546"/>
          <ac:spMkLst>
            <pc:docMk/>
            <pc:sldMk cId="981671777" sldId="296"/>
            <ac:spMk id="4" creationId="{E02F9458-CEBF-212F-8540-88EDFA21F9FB}"/>
          </ac:spMkLst>
        </pc:spChg>
        <pc:spChg chg="del">
          <ac:chgData name="Thanh Tai Le" userId="30f3d16e-d5ec-4761-b19f-a63f9ed6a087" providerId="ADAL" clId="{15CDECE2-5504-4C23-BABD-F1AA509D832D}" dt="2024-05-11T10:10:22.109" v="573" actId="478"/>
          <ac:spMkLst>
            <pc:docMk/>
            <pc:sldMk cId="981671777" sldId="296"/>
            <ac:spMk id="5" creationId="{85D9F803-CDBC-C74C-AF1B-2B5937D1C241}"/>
          </ac:spMkLst>
        </pc:spChg>
        <pc:picChg chg="add mod">
          <ac:chgData name="Thanh Tai Le" userId="30f3d16e-d5ec-4761-b19f-a63f9ed6a087" providerId="ADAL" clId="{15CDECE2-5504-4C23-BABD-F1AA509D832D}" dt="2024-05-11T10:10:38.186" v="576" actId="1076"/>
          <ac:picMkLst>
            <pc:docMk/>
            <pc:sldMk cId="981671777" sldId="296"/>
            <ac:picMk id="7" creationId="{DBA15250-88C4-C774-E714-6B7F409F686D}"/>
          </ac:picMkLst>
        </pc:picChg>
      </pc:sldChg>
      <pc:sldChg chg="delSp modSp mod">
        <pc:chgData name="Thanh Tai Le" userId="30f3d16e-d5ec-4761-b19f-a63f9ed6a087" providerId="ADAL" clId="{15CDECE2-5504-4C23-BABD-F1AA509D832D}" dt="2024-05-10T09:14:49.496" v="227" actId="20577"/>
        <pc:sldMkLst>
          <pc:docMk/>
          <pc:sldMk cId="280316088" sldId="299"/>
        </pc:sldMkLst>
        <pc:spChg chg="mod">
          <ac:chgData name="Thanh Tai Le" userId="30f3d16e-d5ec-4761-b19f-a63f9ed6a087" providerId="ADAL" clId="{15CDECE2-5504-4C23-BABD-F1AA509D832D}" dt="2024-05-10T09:07:40.227" v="199" actId="20577"/>
          <ac:spMkLst>
            <pc:docMk/>
            <pc:sldMk cId="280316088" sldId="299"/>
            <ac:spMk id="3" creationId="{AB0AB2AC-B7E6-6849-9AE9-697369407F8F}"/>
          </ac:spMkLst>
        </pc:spChg>
        <pc:spChg chg="mod">
          <ac:chgData name="Thanh Tai Le" userId="30f3d16e-d5ec-4761-b19f-a63f9ed6a087" providerId="ADAL" clId="{15CDECE2-5504-4C23-BABD-F1AA509D832D}" dt="2024-05-10T09:14:49.496" v="227" actId="20577"/>
          <ac:spMkLst>
            <pc:docMk/>
            <pc:sldMk cId="280316088" sldId="299"/>
            <ac:spMk id="4" creationId="{5066AA34-20EE-4A59-B343-346A8DB5667C}"/>
          </ac:spMkLst>
        </pc:spChg>
        <pc:spChg chg="del">
          <ac:chgData name="Thanh Tai Le" userId="30f3d16e-d5ec-4761-b19f-a63f9ed6a087" providerId="ADAL" clId="{15CDECE2-5504-4C23-BABD-F1AA509D832D}" dt="2024-05-10T09:05:01.536" v="178" actId="478"/>
          <ac:spMkLst>
            <pc:docMk/>
            <pc:sldMk cId="280316088" sldId="299"/>
            <ac:spMk id="5" creationId="{1B07C49E-AFFC-EC46-8930-E4D428F5F943}"/>
          </ac:spMkLst>
        </pc:spChg>
      </pc:sldChg>
      <pc:sldChg chg="delSp modSp del mod">
        <pc:chgData name="Thanh Tai Le" userId="30f3d16e-d5ec-4761-b19f-a63f9ed6a087" providerId="ADAL" clId="{15CDECE2-5504-4C23-BABD-F1AA509D832D}" dt="2024-05-10T09:15:01.245" v="228" actId="47"/>
        <pc:sldMkLst>
          <pc:docMk/>
          <pc:sldMk cId="1385553969" sldId="302"/>
        </pc:sldMkLst>
        <pc:spChg chg="del">
          <ac:chgData name="Thanh Tai Le" userId="30f3d16e-d5ec-4761-b19f-a63f9ed6a087" providerId="ADAL" clId="{15CDECE2-5504-4C23-BABD-F1AA509D832D}" dt="2024-05-10T09:08:12.131" v="200" actId="478"/>
          <ac:spMkLst>
            <pc:docMk/>
            <pc:sldMk cId="1385553969" sldId="302"/>
            <ac:spMk id="2" creationId="{8B78C759-C687-440F-8CAE-D3071F1AB630}"/>
          </ac:spMkLst>
        </pc:spChg>
        <pc:spChg chg="mod">
          <ac:chgData name="Thanh Tai Le" userId="30f3d16e-d5ec-4761-b19f-a63f9ed6a087" providerId="ADAL" clId="{15CDECE2-5504-4C23-BABD-F1AA509D832D}" dt="2024-05-10T09:08:18.964" v="218" actId="20577"/>
          <ac:spMkLst>
            <pc:docMk/>
            <pc:sldMk cId="1385553969" sldId="302"/>
            <ac:spMk id="3" creationId="{AB0AB2AC-B7E6-6849-9AE9-697369407F8F}"/>
          </ac:spMkLst>
        </pc:spChg>
      </pc:sldChg>
      <pc:sldChg chg="addSp modSp mod">
        <pc:chgData name="Thanh Tai Le" userId="30f3d16e-d5ec-4761-b19f-a63f9ed6a087" providerId="ADAL" clId="{15CDECE2-5504-4C23-BABD-F1AA509D832D}" dt="2024-05-11T09:34:58.291" v="406" actId="20577"/>
        <pc:sldMkLst>
          <pc:docMk/>
          <pc:sldMk cId="334532777" sldId="303"/>
        </pc:sldMkLst>
        <pc:spChg chg="add">
          <ac:chgData name="Thanh Tai Le" userId="30f3d16e-d5ec-4761-b19f-a63f9ed6a087" providerId="ADAL" clId="{15CDECE2-5504-4C23-BABD-F1AA509D832D}" dt="2024-05-11T09:12:29.856" v="346"/>
          <ac:spMkLst>
            <pc:docMk/>
            <pc:sldMk cId="334532777" sldId="303"/>
            <ac:spMk id="2" creationId="{90E5432A-5B1C-B29F-41BC-A176604D2AD3}"/>
          </ac:spMkLst>
        </pc:spChg>
        <pc:spChg chg="mod">
          <ac:chgData name="Thanh Tai Le" userId="30f3d16e-d5ec-4761-b19f-a63f9ed6a087" providerId="ADAL" clId="{15CDECE2-5504-4C23-BABD-F1AA509D832D}" dt="2024-05-11T09:34:58.291" v="406" actId="20577"/>
          <ac:spMkLst>
            <pc:docMk/>
            <pc:sldMk cId="334532777" sldId="303"/>
            <ac:spMk id="5" creationId="{1B07C49E-AFFC-EC46-8930-E4D428F5F943}"/>
          </ac:spMkLst>
        </pc:spChg>
      </pc:sldChg>
      <pc:sldChg chg="addSp delSp modSp mod">
        <pc:chgData name="Thanh Tai Le" userId="30f3d16e-d5ec-4761-b19f-a63f9ed6a087" providerId="ADAL" clId="{15CDECE2-5504-4C23-BABD-F1AA509D832D}" dt="2024-05-11T09:46:25.689" v="456" actId="27636"/>
        <pc:sldMkLst>
          <pc:docMk/>
          <pc:sldMk cId="3869789237" sldId="304"/>
        </pc:sldMkLst>
        <pc:spChg chg="add mod">
          <ac:chgData name="Thanh Tai Le" userId="30f3d16e-d5ec-4761-b19f-a63f9ed6a087" providerId="ADAL" clId="{15CDECE2-5504-4C23-BABD-F1AA509D832D}" dt="2024-05-11T09:46:15.828" v="446"/>
          <ac:spMkLst>
            <pc:docMk/>
            <pc:sldMk cId="3869789237" sldId="304"/>
            <ac:spMk id="2" creationId="{E39B5EA2-6094-5FDF-282A-81A208057937}"/>
          </ac:spMkLst>
        </pc:spChg>
        <pc:spChg chg="add del mod">
          <ac:chgData name="Thanh Tai Le" userId="30f3d16e-d5ec-4761-b19f-a63f9ed6a087" providerId="ADAL" clId="{15CDECE2-5504-4C23-BABD-F1AA509D832D}" dt="2024-05-11T09:46:25.689" v="456" actId="27636"/>
          <ac:spMkLst>
            <pc:docMk/>
            <pc:sldMk cId="3869789237" sldId="304"/>
            <ac:spMk id="3" creationId="{373827F3-F386-AA4E-80ED-D86DEF8C158D}"/>
          </ac:spMkLst>
        </pc:spChg>
        <pc:picChg chg="add mod">
          <ac:chgData name="Thanh Tai Le" userId="30f3d16e-d5ec-4761-b19f-a63f9ed6a087" providerId="ADAL" clId="{15CDECE2-5504-4C23-BABD-F1AA509D832D}" dt="2024-05-11T09:45:35.253" v="444" actId="1076"/>
          <ac:picMkLst>
            <pc:docMk/>
            <pc:sldMk cId="3869789237" sldId="304"/>
            <ac:picMk id="3074" creationId="{E0567A33-3454-3163-E4C9-E003BF0CAAA3}"/>
          </ac:picMkLst>
        </pc:picChg>
      </pc:sldChg>
      <pc:sldChg chg="addSp modSp mod">
        <pc:chgData name="Thanh Tai Le" userId="30f3d16e-d5ec-4761-b19f-a63f9ed6a087" providerId="ADAL" clId="{15CDECE2-5504-4C23-BABD-F1AA509D832D}" dt="2024-05-11T09:48:11.086" v="477" actId="20577"/>
        <pc:sldMkLst>
          <pc:docMk/>
          <pc:sldMk cId="80090182" sldId="305"/>
        </pc:sldMkLst>
        <pc:spChg chg="mod">
          <ac:chgData name="Thanh Tai Le" userId="30f3d16e-d5ec-4761-b19f-a63f9ed6a087" providerId="ADAL" clId="{15CDECE2-5504-4C23-BABD-F1AA509D832D}" dt="2024-05-11T09:48:11.086" v="477" actId="20577"/>
          <ac:spMkLst>
            <pc:docMk/>
            <pc:sldMk cId="80090182" sldId="305"/>
            <ac:spMk id="3" creationId="{373827F3-F386-AA4E-80ED-D86DEF8C158D}"/>
          </ac:spMkLst>
        </pc:spChg>
        <pc:picChg chg="add mod">
          <ac:chgData name="Thanh Tai Le" userId="30f3d16e-d5ec-4761-b19f-a63f9ed6a087" providerId="ADAL" clId="{15CDECE2-5504-4C23-BABD-F1AA509D832D}" dt="2024-05-11T09:47:23.668" v="458" actId="1076"/>
          <ac:picMkLst>
            <pc:docMk/>
            <pc:sldMk cId="80090182" sldId="305"/>
            <ac:picMk id="4098" creationId="{A1582C57-824A-0E38-EB47-5711CE372185}"/>
          </ac:picMkLst>
        </pc:picChg>
      </pc:sldChg>
      <pc:sldChg chg="addSp modSp mod">
        <pc:chgData name="Thanh Tai Le" userId="30f3d16e-d5ec-4761-b19f-a63f9ed6a087" providerId="ADAL" clId="{15CDECE2-5504-4C23-BABD-F1AA509D832D}" dt="2024-05-11T09:51:02.359" v="497"/>
        <pc:sldMkLst>
          <pc:docMk/>
          <pc:sldMk cId="3145340593" sldId="306"/>
        </pc:sldMkLst>
        <pc:spChg chg="mod">
          <ac:chgData name="Thanh Tai Le" userId="30f3d16e-d5ec-4761-b19f-a63f9ed6a087" providerId="ADAL" clId="{15CDECE2-5504-4C23-BABD-F1AA509D832D}" dt="2024-05-11T09:51:02.359" v="497"/>
          <ac:spMkLst>
            <pc:docMk/>
            <pc:sldMk cId="3145340593" sldId="306"/>
            <ac:spMk id="3" creationId="{373827F3-F386-AA4E-80ED-D86DEF8C158D}"/>
          </ac:spMkLst>
        </pc:spChg>
        <pc:picChg chg="add mod">
          <ac:chgData name="Thanh Tai Le" userId="30f3d16e-d5ec-4761-b19f-a63f9ed6a087" providerId="ADAL" clId="{15CDECE2-5504-4C23-BABD-F1AA509D832D}" dt="2024-05-11T09:50:25.401" v="496" actId="1076"/>
          <ac:picMkLst>
            <pc:docMk/>
            <pc:sldMk cId="3145340593" sldId="306"/>
            <ac:picMk id="6146" creationId="{C54F301A-6076-FA30-43F2-DC041324A85E}"/>
          </ac:picMkLst>
        </pc:picChg>
      </pc:sldChg>
      <pc:sldChg chg="addSp modSp mod">
        <pc:chgData name="Thanh Tai Le" userId="30f3d16e-d5ec-4761-b19f-a63f9ed6a087" providerId="ADAL" clId="{15CDECE2-5504-4C23-BABD-F1AA509D832D}" dt="2024-05-11T09:49:37.321" v="489"/>
        <pc:sldMkLst>
          <pc:docMk/>
          <pc:sldMk cId="1106727586" sldId="307"/>
        </pc:sldMkLst>
        <pc:spChg chg="add">
          <ac:chgData name="Thanh Tai Le" userId="30f3d16e-d5ec-4761-b19f-a63f9ed6a087" providerId="ADAL" clId="{15CDECE2-5504-4C23-BABD-F1AA509D832D}" dt="2024-05-11T09:49:20.116" v="486"/>
          <ac:spMkLst>
            <pc:docMk/>
            <pc:sldMk cId="1106727586" sldId="307"/>
            <ac:spMk id="2" creationId="{C70ADABD-8CF7-14E8-13EE-180714D1F4D8}"/>
          </ac:spMkLst>
        </pc:spChg>
        <pc:spChg chg="mod">
          <ac:chgData name="Thanh Tai Le" userId="30f3d16e-d5ec-4761-b19f-a63f9ed6a087" providerId="ADAL" clId="{15CDECE2-5504-4C23-BABD-F1AA509D832D}" dt="2024-05-11T09:49:37.321" v="489"/>
          <ac:spMkLst>
            <pc:docMk/>
            <pc:sldMk cId="1106727586" sldId="307"/>
            <ac:spMk id="3" creationId="{373827F3-F386-AA4E-80ED-D86DEF8C158D}"/>
          </ac:spMkLst>
        </pc:spChg>
        <pc:spChg chg="add">
          <ac:chgData name="Thanh Tai Le" userId="30f3d16e-d5ec-4761-b19f-a63f9ed6a087" providerId="ADAL" clId="{15CDECE2-5504-4C23-BABD-F1AA509D832D}" dt="2024-05-11T09:49:23.070" v="487"/>
          <ac:spMkLst>
            <pc:docMk/>
            <pc:sldMk cId="1106727586" sldId="307"/>
            <ac:spMk id="6" creationId="{92762EB8-A9A2-CCB6-7AEC-331C99B3DC99}"/>
          </ac:spMkLst>
        </pc:spChg>
        <pc:spChg chg="add">
          <ac:chgData name="Thanh Tai Le" userId="30f3d16e-d5ec-4761-b19f-a63f9ed6a087" providerId="ADAL" clId="{15CDECE2-5504-4C23-BABD-F1AA509D832D}" dt="2024-05-11T09:49:30.147" v="488"/>
          <ac:spMkLst>
            <pc:docMk/>
            <pc:sldMk cId="1106727586" sldId="307"/>
            <ac:spMk id="7" creationId="{52A6DBAB-9B60-DCD0-86A1-A35323079589}"/>
          </ac:spMkLst>
        </pc:spChg>
        <pc:picChg chg="add mod">
          <ac:chgData name="Thanh Tai Le" userId="30f3d16e-d5ec-4761-b19f-a63f9ed6a087" providerId="ADAL" clId="{15CDECE2-5504-4C23-BABD-F1AA509D832D}" dt="2024-05-11T09:48:34.814" v="485" actId="1076"/>
          <ac:picMkLst>
            <pc:docMk/>
            <pc:sldMk cId="1106727586" sldId="307"/>
            <ac:picMk id="5122" creationId="{7E9D22AE-16D2-B476-20EF-E0171D3AD6E2}"/>
          </ac:picMkLst>
        </pc:picChg>
      </pc:sldChg>
      <pc:sldChg chg="addSp modSp mod">
        <pc:chgData name="Thanh Tai Le" userId="30f3d16e-d5ec-4761-b19f-a63f9ed6a087" providerId="ADAL" clId="{15CDECE2-5504-4C23-BABD-F1AA509D832D}" dt="2024-05-11T09:52:03.049" v="519" actId="20577"/>
        <pc:sldMkLst>
          <pc:docMk/>
          <pc:sldMk cId="706594483" sldId="308"/>
        </pc:sldMkLst>
        <pc:spChg chg="mod">
          <ac:chgData name="Thanh Tai Le" userId="30f3d16e-d5ec-4761-b19f-a63f9ed6a087" providerId="ADAL" clId="{15CDECE2-5504-4C23-BABD-F1AA509D832D}" dt="2024-05-11T09:52:03.049" v="519" actId="20577"/>
          <ac:spMkLst>
            <pc:docMk/>
            <pc:sldMk cId="706594483" sldId="308"/>
            <ac:spMk id="3" creationId="{373827F3-F386-AA4E-80ED-D86DEF8C158D}"/>
          </ac:spMkLst>
        </pc:spChg>
        <pc:picChg chg="add mod">
          <ac:chgData name="Thanh Tai Le" userId="30f3d16e-d5ec-4761-b19f-a63f9ed6a087" providerId="ADAL" clId="{15CDECE2-5504-4C23-BABD-F1AA509D832D}" dt="2024-05-11T09:51:16.222" v="499" actId="1076"/>
          <ac:picMkLst>
            <pc:docMk/>
            <pc:sldMk cId="706594483" sldId="308"/>
            <ac:picMk id="7170" creationId="{A091BEE2-5878-A787-1292-3163BF9CC023}"/>
          </ac:picMkLst>
        </pc:picChg>
      </pc:sldChg>
      <pc:sldChg chg="addSp delSp modSp mod">
        <pc:chgData name="Thanh Tai Le" userId="30f3d16e-d5ec-4761-b19f-a63f9ed6a087" providerId="ADAL" clId="{15CDECE2-5504-4C23-BABD-F1AA509D832D}" dt="2024-05-11T09:57:32.106" v="528" actId="1076"/>
        <pc:sldMkLst>
          <pc:docMk/>
          <pc:sldMk cId="1794738657" sldId="309"/>
        </pc:sldMkLst>
        <pc:spChg chg="del">
          <ac:chgData name="Thanh Tai Le" userId="30f3d16e-d5ec-4761-b19f-a63f9ed6a087" providerId="ADAL" clId="{15CDECE2-5504-4C23-BABD-F1AA509D832D}" dt="2024-05-11T09:57:26.839" v="525" actId="478"/>
          <ac:spMkLst>
            <pc:docMk/>
            <pc:sldMk cId="1794738657" sldId="309"/>
            <ac:spMk id="5" creationId="{1B07C49E-AFFC-EC46-8930-E4D428F5F943}"/>
          </ac:spMkLst>
        </pc:spChg>
        <pc:picChg chg="add mod">
          <ac:chgData name="Thanh Tai Le" userId="30f3d16e-d5ec-4761-b19f-a63f9ed6a087" providerId="ADAL" clId="{15CDECE2-5504-4C23-BABD-F1AA509D832D}" dt="2024-05-11T09:57:32.106" v="528" actId="1076"/>
          <ac:picMkLst>
            <pc:docMk/>
            <pc:sldMk cId="1794738657" sldId="309"/>
            <ac:picMk id="6" creationId="{67543729-2432-910A-5EC7-DB29F18F7023}"/>
          </ac:picMkLst>
        </pc:picChg>
      </pc:sldChg>
      <pc:sldChg chg="addSp delSp modSp mod">
        <pc:chgData name="Thanh Tai Le" userId="30f3d16e-d5ec-4761-b19f-a63f9ed6a087" providerId="ADAL" clId="{15CDECE2-5504-4C23-BABD-F1AA509D832D}" dt="2024-05-11T09:57:47.807" v="531" actId="1076"/>
        <pc:sldMkLst>
          <pc:docMk/>
          <pc:sldMk cId="4010014743" sldId="310"/>
        </pc:sldMkLst>
        <pc:spChg chg="del">
          <ac:chgData name="Thanh Tai Le" userId="30f3d16e-d5ec-4761-b19f-a63f9ed6a087" providerId="ADAL" clId="{15CDECE2-5504-4C23-BABD-F1AA509D832D}" dt="2024-05-11T09:57:44.283" v="529" actId="478"/>
          <ac:spMkLst>
            <pc:docMk/>
            <pc:sldMk cId="4010014743" sldId="310"/>
            <ac:spMk id="5" creationId="{1B07C49E-AFFC-EC46-8930-E4D428F5F943}"/>
          </ac:spMkLst>
        </pc:spChg>
        <pc:picChg chg="add mod">
          <ac:chgData name="Thanh Tai Le" userId="30f3d16e-d5ec-4761-b19f-a63f9ed6a087" providerId="ADAL" clId="{15CDECE2-5504-4C23-BABD-F1AA509D832D}" dt="2024-05-11T09:57:47.807" v="531" actId="1076"/>
          <ac:picMkLst>
            <pc:docMk/>
            <pc:sldMk cId="4010014743" sldId="310"/>
            <ac:picMk id="6" creationId="{8146F4C1-6853-79A7-5B01-73E54A3871B1}"/>
          </ac:picMkLst>
        </pc:picChg>
      </pc:sldChg>
      <pc:sldChg chg="addSp delSp mod">
        <pc:chgData name="Thanh Tai Le" userId="30f3d16e-d5ec-4761-b19f-a63f9ed6a087" providerId="ADAL" clId="{15CDECE2-5504-4C23-BABD-F1AA509D832D}" dt="2024-05-11T09:58:08.127" v="533" actId="22"/>
        <pc:sldMkLst>
          <pc:docMk/>
          <pc:sldMk cId="2735560525" sldId="311"/>
        </pc:sldMkLst>
        <pc:spChg chg="del">
          <ac:chgData name="Thanh Tai Le" userId="30f3d16e-d5ec-4761-b19f-a63f9ed6a087" providerId="ADAL" clId="{15CDECE2-5504-4C23-BABD-F1AA509D832D}" dt="2024-05-11T09:58:07.866" v="532" actId="478"/>
          <ac:spMkLst>
            <pc:docMk/>
            <pc:sldMk cId="2735560525" sldId="311"/>
            <ac:spMk id="5" creationId="{1B07C49E-AFFC-EC46-8930-E4D428F5F943}"/>
          </ac:spMkLst>
        </pc:spChg>
        <pc:picChg chg="add">
          <ac:chgData name="Thanh Tai Le" userId="30f3d16e-d5ec-4761-b19f-a63f9ed6a087" providerId="ADAL" clId="{15CDECE2-5504-4C23-BABD-F1AA509D832D}" dt="2024-05-11T09:58:08.127" v="533" actId="22"/>
          <ac:picMkLst>
            <pc:docMk/>
            <pc:sldMk cId="2735560525" sldId="311"/>
            <ac:picMk id="6" creationId="{5534BFBD-8486-501C-F688-D5BC31113D4C}"/>
          </ac:picMkLst>
        </pc:picChg>
      </pc:sldChg>
      <pc:sldChg chg="addSp delSp modSp mod">
        <pc:chgData name="Thanh Tai Le" userId="30f3d16e-d5ec-4761-b19f-a63f9ed6a087" providerId="ADAL" clId="{15CDECE2-5504-4C23-BABD-F1AA509D832D}" dt="2024-05-11T09:58:22.026" v="536" actId="22"/>
        <pc:sldMkLst>
          <pc:docMk/>
          <pc:sldMk cId="1434679925" sldId="312"/>
        </pc:sldMkLst>
        <pc:spChg chg="del mod">
          <ac:chgData name="Thanh Tai Le" userId="30f3d16e-d5ec-4761-b19f-a63f9ed6a087" providerId="ADAL" clId="{15CDECE2-5504-4C23-BABD-F1AA509D832D}" dt="2024-05-11T09:58:21.781" v="535" actId="478"/>
          <ac:spMkLst>
            <pc:docMk/>
            <pc:sldMk cId="1434679925" sldId="312"/>
            <ac:spMk id="5" creationId="{1B07C49E-AFFC-EC46-8930-E4D428F5F943}"/>
          </ac:spMkLst>
        </pc:spChg>
        <pc:picChg chg="add">
          <ac:chgData name="Thanh Tai Le" userId="30f3d16e-d5ec-4761-b19f-a63f9ed6a087" providerId="ADAL" clId="{15CDECE2-5504-4C23-BABD-F1AA509D832D}" dt="2024-05-11T09:58:22.026" v="536" actId="22"/>
          <ac:picMkLst>
            <pc:docMk/>
            <pc:sldMk cId="1434679925" sldId="312"/>
            <ac:picMk id="6" creationId="{070A442C-3B03-1556-7556-9F976ADF217E}"/>
          </ac:picMkLst>
        </pc:picChg>
      </pc:sldChg>
      <pc:sldChg chg="addSp delSp modSp mod">
        <pc:chgData name="Thanh Tai Le" userId="30f3d16e-d5ec-4761-b19f-a63f9ed6a087" providerId="ADAL" clId="{15CDECE2-5504-4C23-BABD-F1AA509D832D}" dt="2024-05-11T09:59:15.369" v="541" actId="1076"/>
        <pc:sldMkLst>
          <pc:docMk/>
          <pc:sldMk cId="1756972646" sldId="313"/>
        </pc:sldMkLst>
        <pc:spChg chg="del">
          <ac:chgData name="Thanh Tai Le" userId="30f3d16e-d5ec-4761-b19f-a63f9ed6a087" providerId="ADAL" clId="{15CDECE2-5504-4C23-BABD-F1AA509D832D}" dt="2024-05-11T09:59:07.802" v="539" actId="478"/>
          <ac:spMkLst>
            <pc:docMk/>
            <pc:sldMk cId="1756972646" sldId="313"/>
            <ac:spMk id="5" creationId="{1B07C49E-AFFC-EC46-8930-E4D428F5F943}"/>
          </ac:spMkLst>
        </pc:spChg>
        <pc:picChg chg="add mod">
          <ac:chgData name="Thanh Tai Le" userId="30f3d16e-d5ec-4761-b19f-a63f9ed6a087" providerId="ADAL" clId="{15CDECE2-5504-4C23-BABD-F1AA509D832D}" dt="2024-05-11T09:59:15.369" v="541" actId="1076"/>
          <ac:picMkLst>
            <pc:docMk/>
            <pc:sldMk cId="1756972646" sldId="313"/>
            <ac:picMk id="6" creationId="{39204666-F35A-A1BC-CDA3-B5FD277D959A}"/>
          </ac:picMkLst>
        </pc:picChg>
      </pc:sldChg>
      <pc:sldChg chg="addSp delSp mod">
        <pc:chgData name="Thanh Tai Le" userId="30f3d16e-d5ec-4761-b19f-a63f9ed6a087" providerId="ADAL" clId="{15CDECE2-5504-4C23-BABD-F1AA509D832D}" dt="2024-05-11T09:58:52.202" v="538" actId="22"/>
        <pc:sldMkLst>
          <pc:docMk/>
          <pc:sldMk cId="639399535" sldId="314"/>
        </pc:sldMkLst>
        <pc:spChg chg="del">
          <ac:chgData name="Thanh Tai Le" userId="30f3d16e-d5ec-4761-b19f-a63f9ed6a087" providerId="ADAL" clId="{15CDECE2-5504-4C23-BABD-F1AA509D832D}" dt="2024-05-11T09:58:51.999" v="537" actId="478"/>
          <ac:spMkLst>
            <pc:docMk/>
            <pc:sldMk cId="639399535" sldId="314"/>
            <ac:spMk id="5" creationId="{1B07C49E-AFFC-EC46-8930-E4D428F5F943}"/>
          </ac:spMkLst>
        </pc:spChg>
        <pc:picChg chg="add">
          <ac:chgData name="Thanh Tai Le" userId="30f3d16e-d5ec-4761-b19f-a63f9ed6a087" providerId="ADAL" clId="{15CDECE2-5504-4C23-BABD-F1AA509D832D}" dt="2024-05-11T09:58:52.202" v="538" actId="22"/>
          <ac:picMkLst>
            <pc:docMk/>
            <pc:sldMk cId="639399535" sldId="314"/>
            <ac:picMk id="3" creationId="{D5144395-A061-ECD3-390B-B64E920BFDEE}"/>
          </ac:picMkLst>
        </pc:picChg>
      </pc:sldChg>
      <pc:sldChg chg="addSp delSp modSp mod">
        <pc:chgData name="Thanh Tai Le" userId="30f3d16e-d5ec-4761-b19f-a63f9ed6a087" providerId="ADAL" clId="{15CDECE2-5504-4C23-BABD-F1AA509D832D}" dt="2024-05-11T09:59:36.005" v="545" actId="1076"/>
        <pc:sldMkLst>
          <pc:docMk/>
          <pc:sldMk cId="3566646398" sldId="315"/>
        </pc:sldMkLst>
        <pc:spChg chg="del">
          <ac:chgData name="Thanh Tai Le" userId="30f3d16e-d5ec-4761-b19f-a63f9ed6a087" providerId="ADAL" clId="{15CDECE2-5504-4C23-BABD-F1AA509D832D}" dt="2024-05-11T09:59:28.458" v="542" actId="478"/>
          <ac:spMkLst>
            <pc:docMk/>
            <pc:sldMk cId="3566646398" sldId="315"/>
            <ac:spMk id="5" creationId="{1B07C49E-AFFC-EC46-8930-E4D428F5F943}"/>
          </ac:spMkLst>
        </pc:spChg>
        <pc:picChg chg="add mod">
          <ac:chgData name="Thanh Tai Le" userId="30f3d16e-d5ec-4761-b19f-a63f9ed6a087" providerId="ADAL" clId="{15CDECE2-5504-4C23-BABD-F1AA509D832D}" dt="2024-05-11T09:59:36.005" v="545" actId="1076"/>
          <ac:picMkLst>
            <pc:docMk/>
            <pc:sldMk cId="3566646398" sldId="315"/>
            <ac:picMk id="6" creationId="{B2E29907-8999-145D-B6FF-FB6D1E5C72B7}"/>
          </ac:picMkLst>
        </pc:picChg>
      </pc:sldChg>
      <pc:sldChg chg="addSp delSp modSp mod">
        <pc:chgData name="Thanh Tai Le" userId="30f3d16e-d5ec-4761-b19f-a63f9ed6a087" providerId="ADAL" clId="{15CDECE2-5504-4C23-BABD-F1AA509D832D}" dt="2024-05-11T10:12:23.703" v="582" actId="22"/>
        <pc:sldMkLst>
          <pc:docMk/>
          <pc:sldMk cId="239597884" sldId="318"/>
        </pc:sldMkLst>
        <pc:spChg chg="del">
          <ac:chgData name="Thanh Tai Le" userId="30f3d16e-d5ec-4761-b19f-a63f9ed6a087" providerId="ADAL" clId="{15CDECE2-5504-4C23-BABD-F1AA509D832D}" dt="2024-05-11T10:12:16.583" v="581" actId="478"/>
          <ac:spMkLst>
            <pc:docMk/>
            <pc:sldMk cId="239597884" sldId="318"/>
            <ac:spMk id="5" creationId="{85D9F803-CDBC-C74C-AF1B-2B5937D1C241}"/>
          </ac:spMkLst>
        </pc:spChg>
        <pc:spChg chg="mod">
          <ac:chgData name="Thanh Tai Le" userId="30f3d16e-d5ec-4761-b19f-a63f9ed6a087" providerId="ADAL" clId="{15CDECE2-5504-4C23-BABD-F1AA509D832D}" dt="2024-05-11T10:12:11.755" v="580" actId="20577"/>
          <ac:spMkLst>
            <pc:docMk/>
            <pc:sldMk cId="239597884" sldId="318"/>
            <ac:spMk id="8" creationId="{2E0ECA32-E146-40DA-85CD-9677244BC3EC}"/>
          </ac:spMkLst>
        </pc:spChg>
        <pc:picChg chg="add">
          <ac:chgData name="Thanh Tai Le" userId="30f3d16e-d5ec-4761-b19f-a63f9ed6a087" providerId="ADAL" clId="{15CDECE2-5504-4C23-BABD-F1AA509D832D}" dt="2024-05-11T10:12:23.703" v="582" actId="22"/>
          <ac:picMkLst>
            <pc:docMk/>
            <pc:sldMk cId="239597884" sldId="318"/>
            <ac:picMk id="4" creationId="{791FEEA9-D86B-A92C-F886-A2DB8B42A43A}"/>
          </ac:picMkLst>
        </pc:picChg>
      </pc:sldChg>
      <pc:sldChg chg="addSp delSp modSp mod">
        <pc:chgData name="Thanh Tai Le" userId="30f3d16e-d5ec-4761-b19f-a63f9ed6a087" providerId="ADAL" clId="{15CDECE2-5504-4C23-BABD-F1AA509D832D}" dt="2024-05-11T10:17:42.732" v="593" actId="1076"/>
        <pc:sldMkLst>
          <pc:docMk/>
          <pc:sldMk cId="3645034231" sldId="320"/>
        </pc:sldMkLst>
        <pc:spChg chg="del">
          <ac:chgData name="Thanh Tai Le" userId="30f3d16e-d5ec-4761-b19f-a63f9ed6a087" providerId="ADAL" clId="{15CDECE2-5504-4C23-BABD-F1AA509D832D}" dt="2024-05-11T10:17:39.289" v="591" actId="478"/>
          <ac:spMkLst>
            <pc:docMk/>
            <pc:sldMk cId="3645034231" sldId="320"/>
            <ac:spMk id="5" creationId="{1B07C49E-AFFC-EC46-8930-E4D428F5F943}"/>
          </ac:spMkLst>
        </pc:spChg>
        <pc:picChg chg="add mod">
          <ac:chgData name="Thanh Tai Le" userId="30f3d16e-d5ec-4761-b19f-a63f9ed6a087" providerId="ADAL" clId="{15CDECE2-5504-4C23-BABD-F1AA509D832D}" dt="2024-05-11T10:17:42.732" v="593" actId="1076"/>
          <ac:picMkLst>
            <pc:docMk/>
            <pc:sldMk cId="3645034231" sldId="320"/>
            <ac:picMk id="9220" creationId="{D4D00CC3-2B8A-B87C-C876-844B4565EDBF}"/>
          </ac:picMkLst>
        </pc:picChg>
      </pc:sldChg>
      <pc:sldChg chg="modSp mod">
        <pc:chgData name="Thanh Tai Le" userId="30f3d16e-d5ec-4761-b19f-a63f9ed6a087" providerId="ADAL" clId="{15CDECE2-5504-4C23-BABD-F1AA509D832D}" dt="2024-05-10T08:51:49.741" v="27" actId="20577"/>
        <pc:sldMkLst>
          <pc:docMk/>
          <pc:sldMk cId="1277611629" sldId="327"/>
        </pc:sldMkLst>
        <pc:spChg chg="mod">
          <ac:chgData name="Thanh Tai Le" userId="30f3d16e-d5ec-4761-b19f-a63f9ed6a087" providerId="ADAL" clId="{15CDECE2-5504-4C23-BABD-F1AA509D832D}" dt="2024-05-10T08:51:49.741" v="27" actId="20577"/>
          <ac:spMkLst>
            <pc:docMk/>
            <pc:sldMk cId="1277611629" sldId="327"/>
            <ac:spMk id="6" creationId="{2C36AF9D-A911-994B-90EA-013D4CDA5604}"/>
          </ac:spMkLst>
        </pc:spChg>
      </pc:sldChg>
      <pc:sldChg chg="addSp modSp mod">
        <pc:chgData name="Thanh Tai Le" userId="30f3d16e-d5ec-4761-b19f-a63f9ed6a087" providerId="ADAL" clId="{15CDECE2-5504-4C23-BABD-F1AA509D832D}" dt="2024-05-10T08:53:13.121" v="93" actId="15"/>
        <pc:sldMkLst>
          <pc:docMk/>
          <pc:sldMk cId="1980221439" sldId="331"/>
        </pc:sldMkLst>
        <pc:spChg chg="add mod">
          <ac:chgData name="Thanh Tai Le" userId="30f3d16e-d5ec-4761-b19f-a63f9ed6a087" providerId="ADAL" clId="{15CDECE2-5504-4C23-BABD-F1AA509D832D}" dt="2024-05-10T08:53:13.121" v="93" actId="15"/>
          <ac:spMkLst>
            <pc:docMk/>
            <pc:sldMk cId="1980221439" sldId="331"/>
            <ac:spMk id="2" creationId="{E87B5517-EAAB-736C-03D7-0F792D869B88}"/>
          </ac:spMkLst>
        </pc:spChg>
        <pc:spChg chg="mod">
          <ac:chgData name="Thanh Tai Le" userId="30f3d16e-d5ec-4761-b19f-a63f9ed6a087" providerId="ADAL" clId="{15CDECE2-5504-4C23-BABD-F1AA509D832D}" dt="2024-05-10T08:52:55.224" v="82" actId="20577"/>
          <ac:spMkLst>
            <pc:docMk/>
            <pc:sldMk cId="1980221439" sldId="331"/>
            <ac:spMk id="10" creationId="{79EF1473-3ADD-43F1-A495-57AAB7FD902F}"/>
          </ac:spMkLst>
        </pc:spChg>
      </pc:sldChg>
      <pc:sldChg chg="modSp mod">
        <pc:chgData name="Thanh Tai Le" userId="30f3d16e-d5ec-4761-b19f-a63f9ed6a087" providerId="ADAL" clId="{15CDECE2-5504-4C23-BABD-F1AA509D832D}" dt="2024-05-10T08:55:40.601" v="123" actId="20577"/>
        <pc:sldMkLst>
          <pc:docMk/>
          <pc:sldMk cId="2560061391" sldId="332"/>
        </pc:sldMkLst>
        <pc:spChg chg="mod">
          <ac:chgData name="Thanh Tai Le" userId="30f3d16e-d5ec-4761-b19f-a63f9ed6a087" providerId="ADAL" clId="{15CDECE2-5504-4C23-BABD-F1AA509D832D}" dt="2024-05-10T08:55:40.601" v="123" actId="20577"/>
          <ac:spMkLst>
            <pc:docMk/>
            <pc:sldMk cId="2560061391" sldId="332"/>
            <ac:spMk id="5" creationId="{8E999A1B-8752-489F-A63B-EA2F60186B52}"/>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hale154/IBM-Data-Science-Professional-Certificates/blob/main/10.%20Applied%20Data%20Science%20Capstone/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hale154/IBM-Data-Science-Professional-Certificates/blob/main/10.%20Applied%20Data%20Science%20Capstone/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hale154/IBM-Data-Science-Professional-Certificates/blob/main/10.%20Applied%20Data%20Science%20Capstone/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hale154/IBM-Data-Science-Professional-Certificates/blob/main/10.%20Applied%20Data%20Science%20Capstone/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hale154/IBM-Data-Science-Professional-Certificates/blob/main/10.%20Applied%20Data%20Science%20Capstone/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hale154/IBM-Data-Science-Professional-Certificates/blob/main/10.%20Applied%20Data%20Science%20Capstone/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LE Thanh Tai</a:t>
            </a:r>
          </a:p>
          <a:p>
            <a:r>
              <a:rPr lang="en-US" dirty="0">
                <a:solidFill>
                  <a:schemeClr val="bg2"/>
                </a:solidFill>
                <a:latin typeface="Abadi" panose="020B0604020104020204" pitchFamily="34" charset="0"/>
                <a:ea typeface="SF Pro" pitchFamily="2" charset="0"/>
                <a:cs typeface="SF Pro" pitchFamily="2" charset="0"/>
              </a:rPr>
              <a:t>10-05-2024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5527"/>
            <a:ext cx="9745589" cy="4671436"/>
          </a:xfrm>
          <a:prstGeom prst="rect">
            <a:avLst/>
          </a:prstGeom>
        </p:spPr>
        <p:txBody>
          <a:bodyPr lIns="91440" tIns="45720" rIns="91440" bIns="45720" anchor="t"/>
          <a:lstStyle/>
          <a:p>
            <a:r>
              <a:rPr lang="en-US" dirty="0"/>
              <a:t>Scatter plots are our tool to explore connections between various launch parameters. If a clear pattern emerges, these variables could be used to build a machine learning model for prediction. </a:t>
            </a:r>
          </a:p>
          <a:p>
            <a:r>
              <a:rPr lang="en-US" dirty="0"/>
              <a:t>Bar charts come in handy when we want to compare different launch attributes (like launch sites) and see how they relate to a specific measurement (e.g., success rate). </a:t>
            </a:r>
          </a:p>
          <a:p>
            <a:r>
              <a:rPr lang="en-US" dirty="0"/>
              <a:t>Line charts are ideal for visualizing trends over time. For instance, we can use them to see if SpaceX's first-stage landing success rate has improved over the years.</a:t>
            </a:r>
          </a:p>
          <a:p>
            <a:r>
              <a:rPr lang="en-US" dirty="0" err="1"/>
              <a:t>Github</a:t>
            </a:r>
            <a:r>
              <a:rPr lang="en-US" dirty="0"/>
              <a:t> URL: </a:t>
            </a:r>
            <a:r>
              <a:rPr lang="en-US" dirty="0">
                <a:hlinkClick r:id="rId3"/>
              </a:rPr>
              <a:t>link</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1246499" cy="4351338"/>
          </a:xfrm>
          <a:prstGeom prst="rect">
            <a:avLst/>
          </a:prstGeom>
        </p:spPr>
        <p:txBody>
          <a:bodyPr lIns="91440" tIns="45720" rIns="91440" bIns="45720" anchor="t"/>
          <a:lstStyle/>
          <a:p>
            <a:r>
              <a:rPr lang="en-US" sz="1600" dirty="0"/>
              <a:t>Displaying the names of the unique launch sites in the space mission</a:t>
            </a:r>
          </a:p>
          <a:p>
            <a:r>
              <a:rPr lang="en-US" sz="1600" dirty="0"/>
              <a:t>Displaying 5 records where launch sites begin with the string ‘CCA'</a:t>
            </a:r>
          </a:p>
          <a:p>
            <a:r>
              <a:rPr lang="en-US" sz="1600" dirty="0"/>
              <a:t>Displaying the total payload mass carried by boosters launched by NASA (CRS)</a:t>
            </a:r>
          </a:p>
          <a:p>
            <a:r>
              <a:rPr lang="en-US" sz="1600" dirty="0"/>
              <a:t>Displaying average payload mass carried by booster version F9 v1.1</a:t>
            </a:r>
          </a:p>
          <a:p>
            <a:r>
              <a:rPr lang="en-US" sz="1600" dirty="0"/>
              <a:t>Listing the date when the first successful landing outcome in ground pad was achieved</a:t>
            </a:r>
          </a:p>
          <a:p>
            <a:r>
              <a:rPr lang="en-US" sz="1600" dirty="0"/>
              <a:t>Listing the names of the boosters which have success in drone ship and have payload mass greater than 4000 but less than 6000</a:t>
            </a:r>
          </a:p>
          <a:p>
            <a:r>
              <a:rPr lang="en-US" sz="1600" dirty="0"/>
              <a:t>Listing the total number of successful and failure mission outcomes</a:t>
            </a:r>
          </a:p>
          <a:p>
            <a:r>
              <a:rPr lang="en-US" sz="1600" dirty="0"/>
              <a:t>Listing the names of the booster versions which have carried the maximum payload mass</a:t>
            </a:r>
          </a:p>
          <a:p>
            <a:r>
              <a:rPr lang="en-US" sz="1600" dirty="0"/>
              <a:t>Listing the failed landing outcomes in drone ship, their booster versions and launch site names for the months in year 2015</a:t>
            </a:r>
          </a:p>
          <a:p>
            <a:r>
              <a:rPr lang="en-US" sz="1600" dirty="0"/>
              <a:t>Ranking the count of landing outcomes (such as Failure (drone ship) or Success (ground pad)) between the date 2010-06-04 and 2017-03-20 in descending order</a:t>
            </a:r>
          </a:p>
          <a:p>
            <a:r>
              <a:rPr lang="en-US" sz="2400" dirty="0" err="1"/>
              <a:t>Github</a:t>
            </a:r>
            <a:r>
              <a:rPr lang="en-US" sz="2400" dirty="0"/>
              <a:t> URL: </a:t>
            </a:r>
            <a:r>
              <a:rPr lang="en-US" sz="2400" dirty="0">
                <a:hlinkClick r:id="rId3"/>
              </a:rPr>
              <a:t>Link</a:t>
            </a:r>
            <a:endParaRPr lang="en-US" sz="2400" dirty="0"/>
          </a:p>
          <a:p>
            <a:endParaRPr lang="en-US" sz="1400" dirty="0"/>
          </a:p>
          <a:p>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03927"/>
            <a:ext cx="10515600" cy="4822465"/>
          </a:xfrm>
          <a:prstGeom prst="rect">
            <a:avLst/>
          </a:prstGeom>
        </p:spPr>
        <p:txBody>
          <a:bodyPr>
            <a:normAutofit fontScale="85000" lnSpcReduction="20000"/>
          </a:bodyPr>
          <a:lstStyle/>
          <a:p>
            <a:r>
              <a:rPr lang="en-US" dirty="0"/>
              <a:t>I've created a map with a marker (circle) for NASA's Johnson Space Center, including a popup label and text label displaying its name. This marker's location is based on the center's latitude and longitude coordinates.</a:t>
            </a:r>
          </a:p>
          <a:p>
            <a:r>
              <a:rPr lang="en-US" dirty="0"/>
              <a:t>Additionally, I've added markers (circles) for all launch sites using their latitude and longitude coordinates. Each marker has a popup label and text label to identify the specific launch site. This visualization helps me understand the geographical distribution of launch sites and their proximity to the equator and coastlines.</a:t>
            </a:r>
          </a:p>
          <a:p>
            <a:r>
              <a:rPr lang="en-US" dirty="0"/>
              <a:t>To analyze launch success rates at different sites, I've colored the launch site markers green for successful launches and red for failed launches. Marker clusters highlight launch sites with a high concentration of either success or failure.</a:t>
            </a:r>
          </a:p>
          <a:p>
            <a:r>
              <a:rPr lang="en-US" dirty="0"/>
              <a:t>Finally, to visualize the surroundings of a particular launch site (e.g., KSC LC-39A), I've added colored lines to depict its distances to nearby features like railways, highways, coastlines, and the nearest city.</a:t>
            </a:r>
          </a:p>
          <a:p>
            <a:r>
              <a:rPr lang="en-US" dirty="0" err="1"/>
              <a:t>Github</a:t>
            </a:r>
            <a:r>
              <a:rPr lang="en-US" dirty="0"/>
              <a:t>: </a:t>
            </a:r>
            <a:r>
              <a:rPr lang="en-US" dirty="0">
                <a:hlinkClick r:id="rId3"/>
              </a:rPr>
              <a:t>Link</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0873"/>
            <a:ext cx="9745589" cy="473609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allow you to focus on specific launch sites, I've added a dropdown list where you can choose the site you're interested in.</a:t>
            </a:r>
          </a:p>
          <a:p>
            <a:pPr>
              <a:lnSpc>
                <a:spcPct val="100000"/>
              </a:lnSpc>
              <a:spcBef>
                <a:spcPts val="1400"/>
              </a:spcBef>
            </a:pPr>
            <a:r>
              <a:rPr lang="en-US" sz="2200" dirty="0">
                <a:solidFill>
                  <a:schemeClr val="accent3">
                    <a:lumMod val="25000"/>
                  </a:schemeClr>
                </a:solidFill>
                <a:latin typeface="Abadi" panose="020B0604020104020204" pitchFamily="34" charset="0"/>
              </a:rPr>
              <a:t>A pie chart displays the launch success rates. When you select "All Sites," the chart shows the total successful launches across all sites. If you choose a specific launch site from the dropdown, the pie chart breaks down the success and failure rates for that particular site.</a:t>
            </a:r>
          </a:p>
          <a:p>
            <a:pPr>
              <a:lnSpc>
                <a:spcPct val="100000"/>
              </a:lnSpc>
              <a:spcBef>
                <a:spcPts val="1400"/>
              </a:spcBef>
            </a:pPr>
            <a:r>
              <a:rPr lang="en-US" sz="2200" dirty="0">
                <a:solidFill>
                  <a:schemeClr val="accent3">
                    <a:lumMod val="25000"/>
                  </a:schemeClr>
                </a:solidFill>
                <a:latin typeface="Abadi" panose="020B0604020104020204" pitchFamily="34" charset="0"/>
              </a:rPr>
              <a:t>A slider that lets you adjust the payload mass range.</a:t>
            </a:r>
          </a:p>
          <a:p>
            <a:pPr>
              <a:lnSpc>
                <a:spcPct val="100000"/>
              </a:lnSpc>
              <a:spcBef>
                <a:spcPts val="1400"/>
              </a:spcBef>
            </a:pPr>
            <a:r>
              <a:rPr lang="en-US" sz="2200" dirty="0">
                <a:solidFill>
                  <a:schemeClr val="accent3">
                    <a:lumMod val="25000"/>
                  </a:schemeClr>
                </a:solidFill>
                <a:latin typeface="Abadi" panose="020B0604020104020204" pitchFamily="34" charset="0"/>
              </a:rPr>
              <a:t>Finally, a scatter chart explores the relationship between payload mass and launch success rate, differentiated by booster versions. This visualization can help identify if specific booster versions perform better with heavier payloads</a:t>
            </a: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Link</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Link</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4209" y="4220586"/>
            <a:ext cx="10837500" cy="180498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Early SpaceX flights faced higher failure rates, suggesting mission improvements over time.</a:t>
            </a:r>
          </a:p>
          <a:p>
            <a:pPr>
              <a:lnSpc>
                <a:spcPct val="100000"/>
              </a:lnSpc>
              <a:spcBef>
                <a:spcPts val="1400"/>
              </a:spcBef>
            </a:pPr>
            <a:r>
              <a:rPr lang="en-US" sz="2200" dirty="0">
                <a:solidFill>
                  <a:schemeClr val="accent3">
                    <a:lumMod val="25000"/>
                  </a:schemeClr>
                </a:solidFill>
                <a:latin typeface="Abadi" panose="020B0604020104020204" pitchFamily="34" charset="0"/>
              </a:rPr>
              <a:t>Cape Canaveral's SLC 40 is the workhorse launch site, handling most missions.</a:t>
            </a:r>
          </a:p>
          <a:p>
            <a:pPr>
              <a:lnSpc>
                <a:spcPct val="100000"/>
              </a:lnSpc>
              <a:spcBef>
                <a:spcPts val="1400"/>
              </a:spcBef>
            </a:pPr>
            <a:r>
              <a:rPr lang="en-US" sz="2200" dirty="0">
                <a:solidFill>
                  <a:schemeClr val="accent3">
                    <a:lumMod val="25000"/>
                  </a:schemeClr>
                </a:solidFill>
                <a:latin typeface="Abadi" panose="020B0604020104020204" pitchFamily="34" charset="0"/>
              </a:rPr>
              <a:t>Notably, VAFB SLC 4E and KSC LC-39A show higher success rates.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a:extLst>
              <a:ext uri="{FF2B5EF4-FFF2-40B4-BE49-F238E27FC236}">
                <a16:creationId xmlns:a16="http://schemas.microsoft.com/office/drawing/2014/main" id="{0B0A1511-ECB7-6797-5512-BEB64ACBA4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79" y="1627637"/>
            <a:ext cx="11182241" cy="2191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008581"/>
            <a:ext cx="10687961" cy="1872763"/>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suggests a possible trend where success rates might increase with payload mass across all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Launches exceeding 7,000 kg in payload mass appear to have a higher success rate overall.</a:t>
            </a:r>
          </a:p>
          <a:p>
            <a:pPr>
              <a:lnSpc>
                <a:spcPct val="100000"/>
              </a:lnSpc>
              <a:spcBef>
                <a:spcPts val="1400"/>
              </a:spcBef>
            </a:pPr>
            <a:r>
              <a:rPr lang="en-US" sz="2200" dirty="0">
                <a:solidFill>
                  <a:schemeClr val="accent3">
                    <a:lumMod val="25000"/>
                  </a:schemeClr>
                </a:solidFill>
                <a:latin typeface="Abadi" panose="020B0604020104020204" pitchFamily="34" charset="0"/>
              </a:rPr>
              <a:t>KSC LC-39A seems to boast a perfect success rate for payloads under 5,500 kg. It's important to note that further analysis with more data is needed to confirm these observations.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074" name="Picture 2">
            <a:extLst>
              <a:ext uri="{FF2B5EF4-FFF2-40B4-BE49-F238E27FC236}">
                <a16:creationId xmlns:a16="http://schemas.microsoft.com/office/drawing/2014/main" id="{E0567A33-3454-3163-E4C9-E003BF0CA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608" y="1475165"/>
            <a:ext cx="11166764"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00% success rate: ES-L1, GEO, HEO, SSO</a:t>
            </a:r>
          </a:p>
          <a:p>
            <a:pPr>
              <a:lnSpc>
                <a:spcPct val="100000"/>
              </a:lnSpc>
              <a:spcBef>
                <a:spcPts val="1400"/>
              </a:spcBef>
            </a:pPr>
            <a:r>
              <a:rPr lang="en-US" sz="2200" dirty="0">
                <a:solidFill>
                  <a:schemeClr val="accent3">
                    <a:lumMod val="25000"/>
                  </a:schemeClr>
                </a:solidFill>
                <a:latin typeface="Abadi" panose="020B0604020104020204" pitchFamily="34" charset="0"/>
              </a:rPr>
              <a:t>0% success rate: 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4098" name="Picture 2">
            <a:extLst>
              <a:ext uri="{FF2B5EF4-FFF2-40B4-BE49-F238E27FC236}">
                <a16:creationId xmlns:a16="http://schemas.microsoft.com/office/drawing/2014/main" id="{A1582C57-824A-0E38-EB47-5711CE372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938" y="1592370"/>
            <a:ext cx="4962525"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202544"/>
            <a:ext cx="10515600" cy="167879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rates in LEO may rise with a booster's flight experience, hinting at improved performance over time.</a:t>
            </a:r>
          </a:p>
          <a:p>
            <a:pPr>
              <a:lnSpc>
                <a:spcPct val="100000"/>
              </a:lnSpc>
              <a:spcBef>
                <a:spcPts val="1400"/>
              </a:spcBef>
            </a:pPr>
            <a:r>
              <a:rPr lang="en-US" sz="2200" dirty="0">
                <a:solidFill>
                  <a:schemeClr val="accent3">
                    <a:lumMod val="25000"/>
                  </a:schemeClr>
                </a:solidFill>
                <a:latin typeface="Abadi" panose="020B0604020104020204" pitchFamily="34" charset="0"/>
              </a:rPr>
              <a:t>GTO missions, however, don't seem to exhibit the same link between flight number and success.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2" name="Picture 2">
            <a:extLst>
              <a:ext uri="{FF2B5EF4-FFF2-40B4-BE49-F238E27FC236}">
                <a16:creationId xmlns:a16="http://schemas.microsoft.com/office/drawing/2014/main" id="{7E9D22AE-16D2-B476-20EF-E0171D3AD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394" y="1459274"/>
            <a:ext cx="10879211" cy="2392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184072"/>
            <a:ext cx="10369044" cy="168491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Heavier payloads seem to hurt success rates for GTO orbits, but help in delivering cargo to the ISS (GTO &amp; Polar LEO).</a:t>
            </a:r>
          </a:p>
          <a:p>
            <a:pPr>
              <a:lnSpc>
                <a:spcPct val="100000"/>
              </a:lnSpc>
              <a:spcBef>
                <a:spcPts val="1400"/>
              </a:spcBef>
            </a:pPr>
            <a:r>
              <a:rPr lang="en-US" sz="2200" dirty="0">
                <a:solidFill>
                  <a:schemeClr val="accent3">
                    <a:lumMod val="25000"/>
                  </a:schemeClr>
                </a:solidFill>
                <a:latin typeface="Abadi" panose="020B0604020104020204" pitchFamily="34" charset="0"/>
              </a:rPr>
              <a:t>This suggests orbit type plays a role in how weight affects success.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6" name="Picture 2">
            <a:extLst>
              <a:ext uri="{FF2B5EF4-FFF2-40B4-BE49-F238E27FC236}">
                <a16:creationId xmlns:a16="http://schemas.microsoft.com/office/drawing/2014/main" id="{C54F301A-6076-FA30-43F2-DC041324A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585481"/>
            <a:ext cx="9753600" cy="1913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kept increasing since 2013 until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170" name="Picture 2">
            <a:extLst>
              <a:ext uri="{FF2B5EF4-FFF2-40B4-BE49-F238E27FC236}">
                <a16:creationId xmlns:a16="http://schemas.microsoft.com/office/drawing/2014/main" id="{A091BEE2-5878-A787-1292-3163BF9CC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606" y="1633195"/>
            <a:ext cx="55340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89DBFB9E-9B6E-70FB-914D-DA0C91ACD848}"/>
              </a:ext>
            </a:extLst>
          </p:cNvPr>
          <p:cNvPicPr>
            <a:picLocks noChangeAspect="1"/>
          </p:cNvPicPr>
          <p:nvPr/>
        </p:nvPicPr>
        <p:blipFill>
          <a:blip r:embed="rId3"/>
          <a:stretch>
            <a:fillRect/>
          </a:stretch>
        </p:blipFill>
        <p:spPr>
          <a:xfrm>
            <a:off x="3890654" y="1976235"/>
            <a:ext cx="4410691" cy="290553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7543729-2432-910A-5EC7-DB29F18F7023}"/>
              </a:ext>
            </a:extLst>
          </p:cNvPr>
          <p:cNvPicPr>
            <a:picLocks noChangeAspect="1"/>
          </p:cNvPicPr>
          <p:nvPr/>
        </p:nvPicPr>
        <p:blipFill>
          <a:blip r:embed="rId3"/>
          <a:stretch>
            <a:fillRect/>
          </a:stretch>
        </p:blipFill>
        <p:spPr>
          <a:xfrm>
            <a:off x="2029618" y="1649843"/>
            <a:ext cx="7996385" cy="465334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8146F4C1-6853-79A7-5B01-73E54A3871B1}"/>
              </a:ext>
            </a:extLst>
          </p:cNvPr>
          <p:cNvPicPr>
            <a:picLocks noChangeAspect="1"/>
          </p:cNvPicPr>
          <p:nvPr/>
        </p:nvPicPr>
        <p:blipFill>
          <a:blip r:embed="rId3"/>
          <a:stretch>
            <a:fillRect/>
          </a:stretch>
        </p:blipFill>
        <p:spPr>
          <a:xfrm>
            <a:off x="1594809" y="1860948"/>
            <a:ext cx="9002381" cy="169568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5534BFBD-8486-501C-F688-D5BC31113D4C}"/>
              </a:ext>
            </a:extLst>
          </p:cNvPr>
          <p:cNvPicPr>
            <a:picLocks noChangeAspect="1"/>
          </p:cNvPicPr>
          <p:nvPr/>
        </p:nvPicPr>
        <p:blipFill>
          <a:blip r:embed="rId3"/>
          <a:stretch>
            <a:fillRect/>
          </a:stretch>
        </p:blipFill>
        <p:spPr>
          <a:xfrm>
            <a:off x="1118493" y="2557341"/>
            <a:ext cx="9955014" cy="174331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70A442C-3B03-1556-7556-9F976ADF217E}"/>
              </a:ext>
            </a:extLst>
          </p:cNvPr>
          <p:cNvPicPr>
            <a:picLocks noChangeAspect="1"/>
          </p:cNvPicPr>
          <p:nvPr/>
        </p:nvPicPr>
        <p:blipFill>
          <a:blip r:embed="rId3"/>
          <a:stretch>
            <a:fillRect/>
          </a:stretch>
        </p:blipFill>
        <p:spPr>
          <a:xfrm>
            <a:off x="1118493" y="2495419"/>
            <a:ext cx="9955014" cy="186716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5144395-A061-ECD3-390B-B64E920BFDEE}"/>
              </a:ext>
            </a:extLst>
          </p:cNvPr>
          <p:cNvPicPr>
            <a:picLocks noChangeAspect="1"/>
          </p:cNvPicPr>
          <p:nvPr/>
        </p:nvPicPr>
        <p:blipFill>
          <a:blip r:embed="rId3"/>
          <a:stretch>
            <a:fillRect/>
          </a:stretch>
        </p:blipFill>
        <p:spPr>
          <a:xfrm>
            <a:off x="737439" y="1895261"/>
            <a:ext cx="10717121" cy="306747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9204666-F35A-A1BC-CDA3-B5FD277D959A}"/>
              </a:ext>
            </a:extLst>
          </p:cNvPr>
          <p:cNvPicPr>
            <a:picLocks noChangeAspect="1"/>
          </p:cNvPicPr>
          <p:nvPr/>
        </p:nvPicPr>
        <p:blipFill>
          <a:blip r:embed="rId3"/>
          <a:stretch>
            <a:fillRect/>
          </a:stretch>
        </p:blipFill>
        <p:spPr>
          <a:xfrm>
            <a:off x="1898147" y="1804637"/>
            <a:ext cx="8259328" cy="29531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12240"/>
            <a:ext cx="5005017" cy="490711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an interactive map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(Classification)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E87B5517-EAAB-736C-03D7-0F792D869B88}"/>
              </a:ext>
            </a:extLst>
          </p:cNvPr>
          <p:cNvSpPr txBox="1">
            <a:spLocks/>
          </p:cNvSpPr>
          <p:nvPr/>
        </p:nvSpPr>
        <p:spPr>
          <a:xfrm>
            <a:off x="6212263" y="1412240"/>
            <a:ext cx="5005017" cy="490711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 </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demo in screenshots </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2E29907-8999-145D-B6FF-FB6D1E5C72B7}"/>
              </a:ext>
            </a:extLst>
          </p:cNvPr>
          <p:cNvPicPr>
            <a:picLocks noChangeAspect="1"/>
          </p:cNvPicPr>
          <p:nvPr/>
        </p:nvPicPr>
        <p:blipFill>
          <a:blip r:embed="rId3"/>
          <a:stretch>
            <a:fillRect/>
          </a:stretch>
        </p:blipFill>
        <p:spPr>
          <a:xfrm>
            <a:off x="1938343" y="1596705"/>
            <a:ext cx="8315314" cy="483050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Visual Analytics with Folium</a:t>
            </a:r>
          </a:p>
        </p:txBody>
      </p:sp>
      <p:pic>
        <p:nvPicPr>
          <p:cNvPr id="7" name="Picture 6">
            <a:extLst>
              <a:ext uri="{FF2B5EF4-FFF2-40B4-BE49-F238E27FC236}">
                <a16:creationId xmlns:a16="http://schemas.microsoft.com/office/drawing/2014/main" id="{DBA15250-88C4-C774-E714-6B7F409F686D}"/>
              </a:ext>
            </a:extLst>
          </p:cNvPr>
          <p:cNvPicPr>
            <a:picLocks noChangeAspect="1"/>
          </p:cNvPicPr>
          <p:nvPr/>
        </p:nvPicPr>
        <p:blipFill>
          <a:blip r:embed="rId3"/>
          <a:stretch>
            <a:fillRect/>
          </a:stretch>
        </p:blipFill>
        <p:spPr>
          <a:xfrm>
            <a:off x="2102484" y="1619568"/>
            <a:ext cx="7983888" cy="460682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l"/>
            <a:r>
              <a:rPr lang="vi-VN" b="1" dirty="0" err="1">
                <a:highlight>
                  <a:srgbClr val="FFFFFF"/>
                </a:highlight>
                <a:latin typeface="system-ui"/>
              </a:rPr>
              <a:t>S</a:t>
            </a:r>
            <a:r>
              <a:rPr lang="vi-VN" b="1" i="0" dirty="0" err="1">
                <a:effectLst/>
                <a:highlight>
                  <a:srgbClr val="FFFFFF"/>
                </a:highlight>
                <a:latin typeface="system-ui"/>
              </a:rPr>
              <a:t>uccess</a:t>
            </a:r>
            <a:r>
              <a:rPr lang="vi-VN" b="1" i="0" dirty="0">
                <a:effectLst/>
                <a:highlight>
                  <a:srgbClr val="FFFFFF"/>
                </a:highlight>
                <a:latin typeface="system-ui"/>
              </a:rPr>
              <a:t>/</a:t>
            </a:r>
            <a:r>
              <a:rPr lang="vi-VN" b="1" i="0" dirty="0" err="1">
                <a:effectLst/>
                <a:highlight>
                  <a:srgbClr val="FFFFFF"/>
                </a:highlight>
                <a:latin typeface="system-ui"/>
              </a:rPr>
              <a:t>failed</a:t>
            </a:r>
            <a:r>
              <a:rPr lang="vi-VN" b="1" i="0" dirty="0">
                <a:effectLst/>
                <a:highlight>
                  <a:srgbClr val="FFFFFF"/>
                </a:highlight>
                <a:latin typeface="system-ui"/>
              </a:rPr>
              <a:t> </a:t>
            </a:r>
            <a:r>
              <a:rPr lang="vi-VN" b="1" i="0" dirty="0" err="1">
                <a:effectLst/>
                <a:highlight>
                  <a:srgbClr val="FFFFFF"/>
                </a:highlight>
                <a:latin typeface="system-ui"/>
              </a:rPr>
              <a:t>launches</a:t>
            </a:r>
            <a:endParaRPr lang="vi-VN" b="1" i="0" dirty="0">
              <a:effectLst/>
              <a:highlight>
                <a:srgbClr val="FFFFFF"/>
              </a:highlight>
              <a:latin typeface="system-ui"/>
            </a:endParaRPr>
          </a:p>
        </p:txBody>
      </p:sp>
      <p:pic>
        <p:nvPicPr>
          <p:cNvPr id="4" name="Picture 3">
            <a:extLst>
              <a:ext uri="{FF2B5EF4-FFF2-40B4-BE49-F238E27FC236}">
                <a16:creationId xmlns:a16="http://schemas.microsoft.com/office/drawing/2014/main" id="{791FEEA9-D86B-A92C-F886-A2DB8B42A43A}"/>
              </a:ext>
            </a:extLst>
          </p:cNvPr>
          <p:cNvPicPr>
            <a:picLocks noChangeAspect="1"/>
          </p:cNvPicPr>
          <p:nvPr/>
        </p:nvPicPr>
        <p:blipFill>
          <a:blip r:embed="rId3"/>
          <a:stretch>
            <a:fillRect/>
          </a:stretch>
        </p:blipFill>
        <p:spPr>
          <a:xfrm>
            <a:off x="4214550" y="2061971"/>
            <a:ext cx="3762900" cy="273405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42720"/>
            <a:ext cx="9384183" cy="4734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lgn="just">
              <a:spcBef>
                <a:spcPts val="1400"/>
              </a:spcBef>
            </a:pPr>
            <a:r>
              <a:rPr lang="en-US" sz="1800" dirty="0">
                <a:solidFill>
                  <a:schemeClr val="accent3">
                    <a:lumMod val="25000"/>
                  </a:schemeClr>
                </a:solidFill>
                <a:latin typeface="Abadi" panose="020B0604020104020204" pitchFamily="34" charset="0"/>
              </a:rPr>
              <a:t>SpaceX is a leader in making space travel more accessible by offering cheaper launch costs.  Their Falcon 9 rockets are advertised at a fraction of the price compared to competitors (around 62 million dollars versus 165 million or more). This affordability is largely due to SpaceX's ability to reuse the first stage of the rocket.  By predicting whether a specific launch will successfully recover the first stage, we can potentially estimate the launch cost. To achieve this, we can leverage publicly available information and machine learning models to forecast SpaceX's first-stage reusability.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How do variables such as payload mass, launch site, number of flights, and orbits affect the success of the first stage landing?</a:t>
            </a:r>
          </a:p>
          <a:p>
            <a:pPr lvl="1">
              <a:spcBef>
                <a:spcPts val="1400"/>
              </a:spcBef>
            </a:pPr>
            <a:r>
              <a:rPr lang="en-US" sz="1800" dirty="0">
                <a:solidFill>
                  <a:schemeClr val="accent3">
                    <a:lumMod val="25000"/>
                  </a:schemeClr>
                </a:solidFill>
                <a:latin typeface="Abadi" panose="020B0604020104020204" pitchFamily="34" charset="0"/>
              </a:rPr>
              <a:t>Does the rate of successful landings increase over the years?</a:t>
            </a:r>
          </a:p>
          <a:p>
            <a:pPr lvl="1">
              <a:spcBef>
                <a:spcPts val="1400"/>
              </a:spcBef>
            </a:pPr>
            <a:r>
              <a:rPr lang="en-US" sz="1800" dirty="0">
                <a:solidFill>
                  <a:schemeClr val="accent3">
                    <a:lumMod val="25000"/>
                  </a:schemeClr>
                </a:solidFill>
                <a:latin typeface="Abadi" panose="020B0604020104020204" pitchFamily="34" charset="0"/>
              </a:rPr>
              <a:t>What is the best algorithm that can be used for binary classification in this case?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9218" name="Picture 2">
            <a:extLst>
              <a:ext uri="{FF2B5EF4-FFF2-40B4-BE49-F238E27FC236}">
                <a16:creationId xmlns:a16="http://schemas.microsoft.com/office/drawing/2014/main" id="{6A040A5F-66B6-AB04-BA1B-C8F310994D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740" y="1691698"/>
            <a:ext cx="50482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9220" name="Picture 4" descr="What is A Confusion Matrix in Machine Learning? The Model Evaluation Tool  Explained | DataCamp">
            <a:extLst>
              <a:ext uri="{FF2B5EF4-FFF2-40B4-BE49-F238E27FC236}">
                <a16:creationId xmlns:a16="http://schemas.microsoft.com/office/drawing/2014/main" id="{D4D00CC3-2B8A-B87C-C876-844B4565E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037" y="1996989"/>
            <a:ext cx="4543925" cy="3119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22400"/>
            <a:ext cx="10609189" cy="480399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analysis suggests the Decision Tree model may be the most effective algorithm for predicting SpaceX first-stage landing success based on this dataset.</a:t>
            </a:r>
          </a:p>
          <a:p>
            <a:pPr>
              <a:lnSpc>
                <a:spcPct val="100000"/>
              </a:lnSpc>
              <a:spcBef>
                <a:spcPts val="1400"/>
              </a:spcBef>
            </a:pPr>
            <a:r>
              <a:rPr lang="en-US" sz="2200" dirty="0">
                <a:solidFill>
                  <a:schemeClr val="accent3">
                    <a:lumMod val="25000"/>
                  </a:schemeClr>
                </a:solidFill>
                <a:latin typeface="Abadi" panose="020B0604020104020204" pitchFamily="34" charset="0"/>
              </a:rPr>
              <a:t>Launches with lower payload mass tend to have higher success rates compared to heavier payloads.</a:t>
            </a:r>
          </a:p>
          <a:p>
            <a:pPr>
              <a:lnSpc>
                <a:spcPct val="100000"/>
              </a:lnSpc>
              <a:spcBef>
                <a:spcPts val="1400"/>
              </a:spcBef>
            </a:pPr>
            <a:r>
              <a:rPr lang="en-US" sz="2200" dirty="0">
                <a:solidFill>
                  <a:schemeClr val="accent3">
                    <a:lumMod val="25000"/>
                  </a:schemeClr>
                </a:solidFill>
                <a:latin typeface="Abadi" panose="020B0604020104020204" pitchFamily="34" charset="0"/>
              </a:rPr>
              <a:t>Geographically, most launch sites are located near the equator and the coast, potentially offering launch advantages.</a:t>
            </a:r>
          </a:p>
          <a:p>
            <a:pPr>
              <a:lnSpc>
                <a:spcPct val="100000"/>
              </a:lnSpc>
              <a:spcBef>
                <a:spcPts val="1400"/>
              </a:spcBef>
            </a:pPr>
            <a:r>
              <a:rPr lang="en-US" sz="2200" dirty="0">
                <a:solidFill>
                  <a:schemeClr val="accent3">
                    <a:lumMod val="25000"/>
                  </a:schemeClr>
                </a:solidFill>
                <a:latin typeface="Abadi" panose="020B0604020104020204" pitchFamily="34" charset="0"/>
              </a:rPr>
              <a:t>There's an upward trend in the overall success rate of launches over time.</a:t>
            </a:r>
          </a:p>
          <a:p>
            <a:pPr>
              <a:lnSpc>
                <a:spcPct val="100000"/>
              </a:lnSpc>
              <a:spcBef>
                <a:spcPts val="1400"/>
              </a:spcBef>
            </a:pPr>
            <a:r>
              <a:rPr lang="en-US" sz="2200" dirty="0">
                <a:solidFill>
                  <a:schemeClr val="accent3">
                    <a:lumMod val="25000"/>
                  </a:schemeClr>
                </a:solidFill>
                <a:latin typeface="Abadi" panose="020B0604020104020204" pitchFamily="34" charset="0"/>
              </a:rPr>
              <a:t>Among all launch sites, KSC LC-39A boasts the highest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Interestingly, orbits like ES-L1, GEO, HEO, and SSO have a perfect success rate in the data analyzed. It's important to note that further investigation might be needed to confirm this finding with a larger dataset.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a:rPr>
              <a:t>Data collection methodology:</a:t>
            </a:r>
          </a:p>
          <a:p>
            <a:pPr lvl="1">
              <a:lnSpc>
                <a:spcPct val="100000"/>
              </a:lnSpc>
              <a:spcBef>
                <a:spcPts val="1400"/>
              </a:spcBef>
            </a:pPr>
            <a:r>
              <a:rPr lang="en-US" sz="1800" dirty="0">
                <a:solidFill>
                  <a:schemeClr val="bg2">
                    <a:lumMod val="50000"/>
                  </a:schemeClr>
                </a:solidFill>
                <a:latin typeface="Abadi"/>
              </a:rPr>
              <a:t>Using SpaceX Rest API</a:t>
            </a:r>
          </a:p>
          <a:p>
            <a:pPr lvl="1">
              <a:lnSpc>
                <a:spcPct val="100000"/>
              </a:lnSpc>
              <a:spcBef>
                <a:spcPts val="1400"/>
              </a:spcBef>
            </a:pPr>
            <a:r>
              <a:rPr lang="en-US" sz="1800" dirty="0">
                <a:solidFill>
                  <a:schemeClr val="bg2">
                    <a:lumMod val="50000"/>
                  </a:schemeClr>
                </a:solidFill>
                <a:latin typeface="Abadi"/>
              </a:rPr>
              <a:t>Using Web Scrapping from Wikipedia</a:t>
            </a:r>
          </a:p>
          <a:p>
            <a:pPr>
              <a:lnSpc>
                <a:spcPct val="100000"/>
              </a:lnSpc>
              <a:spcBef>
                <a:spcPts val="1400"/>
              </a:spcBef>
            </a:pPr>
            <a:r>
              <a:rPr lang="en-US" sz="2000" dirty="0">
                <a:solidFill>
                  <a:schemeClr val="accent3">
                    <a:lumMod val="25000"/>
                  </a:schemeClr>
                </a:solidFill>
                <a:latin typeface="Abadi"/>
              </a:rPr>
              <a:t>Perform data wrangling</a:t>
            </a:r>
          </a:p>
          <a:p>
            <a:pPr lvl="1">
              <a:lnSpc>
                <a:spcPct val="100000"/>
              </a:lnSpc>
              <a:spcBef>
                <a:spcPts val="1400"/>
              </a:spcBef>
            </a:pPr>
            <a:r>
              <a:rPr lang="en-US" sz="1800" dirty="0">
                <a:solidFill>
                  <a:schemeClr val="bg2">
                    <a:lumMod val="50000"/>
                  </a:schemeClr>
                </a:solidFill>
                <a:latin typeface="Abadi"/>
              </a:rPr>
              <a:t>Filtering the data</a:t>
            </a:r>
          </a:p>
          <a:p>
            <a:pPr lvl="1">
              <a:lnSpc>
                <a:spcPct val="100000"/>
              </a:lnSpc>
              <a:spcBef>
                <a:spcPts val="1400"/>
              </a:spcBef>
            </a:pPr>
            <a:r>
              <a:rPr lang="en-US" sz="1800" dirty="0">
                <a:solidFill>
                  <a:schemeClr val="bg2">
                    <a:lumMod val="50000"/>
                  </a:schemeClr>
                </a:solidFill>
                <a:latin typeface="Abadi"/>
              </a:rPr>
              <a:t>Dealing with missing values</a:t>
            </a:r>
          </a:p>
          <a:p>
            <a:pPr lvl="1">
              <a:lnSpc>
                <a:spcPct val="100000"/>
              </a:lnSpc>
              <a:spcBef>
                <a:spcPts val="1400"/>
              </a:spcBef>
            </a:pPr>
            <a:r>
              <a:rPr lang="en-US" sz="1800" dirty="0">
                <a:solidFill>
                  <a:schemeClr val="bg2">
                    <a:lumMod val="50000"/>
                  </a:schemeClr>
                </a:solidFill>
                <a:latin typeface="Abadi"/>
              </a:rPr>
              <a:t>Using One Hot Encoding to prepare the data to a binary classification</a:t>
            </a:r>
          </a:p>
          <a:p>
            <a:pPr>
              <a:lnSpc>
                <a:spcPct val="100000"/>
              </a:lnSpc>
              <a:spcBef>
                <a:spcPts val="1400"/>
              </a:spcBef>
            </a:pPr>
            <a:r>
              <a:rPr lang="en-US" sz="2000" dirty="0">
                <a:solidFill>
                  <a:schemeClr val="accent3">
                    <a:lumMod val="25000"/>
                  </a:schemeClr>
                </a:solidFill>
                <a:latin typeface="Abadi"/>
              </a:rPr>
              <a:t>Perform exploratory data analysis (EDA) using visualization and SQL</a:t>
            </a:r>
          </a:p>
          <a:p>
            <a:pPr>
              <a:lnSpc>
                <a:spcPct val="100000"/>
              </a:lnSpc>
              <a:spcBef>
                <a:spcPts val="1400"/>
              </a:spcBef>
            </a:pPr>
            <a:r>
              <a:rPr lang="en-US" sz="2000" dirty="0">
                <a:solidFill>
                  <a:schemeClr val="accent3">
                    <a:lumMod val="25000"/>
                  </a:schemeClr>
                </a:solidFill>
                <a:latin typeface="Abadi"/>
              </a:rPr>
              <a:t>Perform interactive visual analytics 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a:t>
            </a:r>
          </a:p>
          <a:p>
            <a:pPr>
              <a:lnSpc>
                <a:spcPct val="100000"/>
              </a:lnSpc>
              <a:spcBef>
                <a:spcPts val="1400"/>
              </a:spcBef>
            </a:pPr>
            <a:r>
              <a:rPr lang="en-US" sz="2000" dirty="0">
                <a:solidFill>
                  <a:schemeClr val="accent3">
                    <a:lumMod val="25000"/>
                  </a:schemeClr>
                </a:solidFill>
                <a:latin typeface="Abadi"/>
              </a:rPr>
              <a:t>Perform predictive analysis using classification models</a:t>
            </a:r>
            <a:endParaRPr lang="en-US" sz="18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gather comprehensive launch information for a thorough analysis, we employed two data collection techniques: SpaceX's REST API and web scraping. </a:t>
            </a:r>
          </a:p>
          <a:p>
            <a:pPr>
              <a:lnSpc>
                <a:spcPct val="100000"/>
              </a:lnSpc>
              <a:spcBef>
                <a:spcPts val="1400"/>
              </a:spcBef>
            </a:pPr>
            <a:r>
              <a:rPr lang="en-US" sz="2200" dirty="0">
                <a:solidFill>
                  <a:schemeClr val="accent3">
                    <a:lumMod val="25000"/>
                  </a:schemeClr>
                </a:solidFill>
                <a:latin typeface="Abadi" panose="020B0604020104020204" pitchFamily="34" charset="0"/>
              </a:rPr>
              <a:t>SpaceX REST API provided valuable data points including flight number, launch date, booster version, payload mass, orbital path, launch site, mission outcome, number of flights the booster completed, grid fin presence, reusability status, landing legs details, landing pad used, booster block version, reusability count, booster serial number, and launch location coordinates (longitude and latitude).</a:t>
            </a:r>
          </a:p>
          <a:p>
            <a:pPr>
              <a:lnSpc>
                <a:spcPct val="100000"/>
              </a:lnSpc>
              <a:spcBef>
                <a:spcPts val="1400"/>
              </a:spcBef>
            </a:pPr>
            <a:r>
              <a:rPr lang="en-US" sz="2200" dirty="0">
                <a:solidFill>
                  <a:schemeClr val="accent3">
                    <a:lumMod val="25000"/>
                  </a:schemeClr>
                </a:solidFill>
                <a:latin typeface="Abadi" panose="020B0604020104020204" pitchFamily="34" charset="0"/>
              </a:rPr>
              <a:t>Web scraping a table from SpaceX's Wikipedia entry yielded additional launch details such as flight number, launch site, payload description, payload mass, orbital path, customer information, launch outcome, booster version, booster landing status, launch date, and launch time.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1046487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r>
              <a:rPr lang="en-US" sz="2200" dirty="0">
                <a:solidFill>
                  <a:schemeClr val="accent3">
                    <a:lumMod val="25000"/>
                  </a:schemeClr>
                </a:solidFill>
                <a:latin typeface="Abadi" panose="020B0604020104020204" pitchFamily="34" charset="0"/>
                <a:hlinkClick r:id="rId3"/>
              </a:rPr>
              <a:t>link</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253</TotalTime>
  <Words>1861</Words>
  <Application>Microsoft Office PowerPoint</Application>
  <PresentationFormat>Widescreen</PresentationFormat>
  <Paragraphs>205</Paragraphs>
  <Slides>45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Abadi</vt:lpstr>
      <vt:lpstr>Arial</vt:lpstr>
      <vt:lpstr>Calibri</vt:lpstr>
      <vt:lpstr>IBM Plex Mono SemiBold</vt:lpstr>
      <vt:lpstr>system-ui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Thanh Tai Le</cp:lastModifiedBy>
  <cp:revision>198</cp:revision>
  <dcterms:created xsi:type="dcterms:W3CDTF">2021-04-29T18:58:34Z</dcterms:created>
  <dcterms:modified xsi:type="dcterms:W3CDTF">2024-05-11T10:18:31Z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